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3" r:id="rId3"/>
    <p:sldId id="257" r:id="rId4"/>
    <p:sldId id="259" r:id="rId5"/>
    <p:sldId id="261" r:id="rId6"/>
    <p:sldId id="258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9" r:id="rId15"/>
    <p:sldId id="271" r:id="rId16"/>
    <p:sldId id="272" r:id="rId17"/>
    <p:sldId id="277" r:id="rId18"/>
    <p:sldId id="276" r:id="rId19"/>
    <p:sldId id="280" r:id="rId20"/>
    <p:sldId id="306" r:id="rId21"/>
    <p:sldId id="284" r:id="rId22"/>
    <p:sldId id="305" r:id="rId23"/>
    <p:sldId id="292" r:id="rId24"/>
    <p:sldId id="285" r:id="rId25"/>
    <p:sldId id="296" r:id="rId26"/>
    <p:sldId id="299" r:id="rId27"/>
    <p:sldId id="289" r:id="rId28"/>
    <p:sldId id="291" r:id="rId29"/>
    <p:sldId id="295" r:id="rId30"/>
    <p:sldId id="300" r:id="rId31"/>
    <p:sldId id="297" r:id="rId32"/>
    <p:sldId id="298" r:id="rId33"/>
    <p:sldId id="304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5A6"/>
    <a:srgbClr val="2D5B2D"/>
    <a:srgbClr val="FFF6B5"/>
    <a:srgbClr val="FFF3CD"/>
    <a:srgbClr val="FFC6C4"/>
    <a:srgbClr val="FFFFAE"/>
    <a:srgbClr val="A00101"/>
    <a:srgbClr val="8CBE94"/>
    <a:srgbClr val="307731"/>
    <a:srgbClr val="FF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5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5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3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4248-05FD-F041-8279-1AF0319FAA67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75D9-7D2B-BD43-BDAA-481BE0D8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858" y="1690964"/>
            <a:ext cx="5079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bin Regular"/>
                <a:cs typeface="Cabin Regular"/>
              </a:rPr>
              <a:t>Just Joking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858" y="3489106"/>
            <a:ext cx="524047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bin Regular"/>
                <a:cs typeface="Cabin Regular"/>
              </a:rPr>
              <a:t>Exploring Humor and Stereotypes through Argument Writing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057" y="3283041"/>
            <a:ext cx="4390537" cy="1788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08" y="1745480"/>
            <a:ext cx="4130292" cy="4872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057" y="5971526"/>
            <a:ext cx="377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bin Regular"/>
                <a:cs typeface="Cabin Regular"/>
              </a:rPr>
              <a:t>Cathy </a:t>
            </a:r>
            <a:r>
              <a:rPr lang="en-US" dirty="0" err="1" smtClean="0">
                <a:latin typeface="Cabin Regular"/>
                <a:cs typeface="Cabin Regular"/>
              </a:rPr>
              <a:t>Sproul</a:t>
            </a:r>
            <a:r>
              <a:rPr lang="en-US" dirty="0" smtClean="0">
                <a:latin typeface="Cabin Regular"/>
                <a:cs typeface="Cabin Regular"/>
              </a:rPr>
              <a:t>, Summer 2015</a:t>
            </a:r>
          </a:p>
          <a:p>
            <a:r>
              <a:rPr lang="en-US" dirty="0" smtClean="0">
                <a:latin typeface="Cabin Regular"/>
                <a:cs typeface="Cabin Regular"/>
              </a:rPr>
              <a:t>Southern Arizona Writing Project</a:t>
            </a:r>
          </a:p>
        </p:txBody>
      </p:sp>
    </p:spTree>
    <p:extLst>
      <p:ext uri="{BB962C8B-B14F-4D97-AF65-F5344CB8AC3E}">
        <p14:creationId xmlns:p14="http://schemas.microsoft.com/office/powerpoint/2010/main" val="26727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87" y="1377413"/>
            <a:ext cx="5339846" cy="42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906" y="1073308"/>
            <a:ext cx="6510349" cy="3970318"/>
          </a:xfrm>
          <a:prstGeom prst="rect">
            <a:avLst/>
          </a:prstGeom>
          <a:solidFill>
            <a:srgbClr val="2D5B2D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/>
                <a:cs typeface="Arial Rounded MT Bold"/>
              </a:rPr>
              <a:t>My teacher pointed at me with his ruler and said: “At the end of this ruler there’s an idiot!”</a:t>
            </a:r>
          </a:p>
          <a:p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/>
                <a:cs typeface="Arial Rounded MT Bold"/>
              </a:rPr>
              <a:t>I got detention after asking </a:t>
            </a:r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/>
                <a:cs typeface="Arial Rounded MT Bold"/>
              </a:rPr>
              <a:t>which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/>
                <a:cs typeface="Arial Rounded MT Bold"/>
              </a:rPr>
              <a:t> end. 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270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14662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11200"/>
            <a:ext cx="73152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35" y="1305860"/>
            <a:ext cx="4033482" cy="40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31" y="280389"/>
            <a:ext cx="5721484" cy="63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81100"/>
            <a:ext cx="6350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11" y="347379"/>
            <a:ext cx="4627340" cy="60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54100"/>
            <a:ext cx="6350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41" y="519616"/>
            <a:ext cx="862084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bin Regular"/>
                <a:cs typeface="Cabin Regular"/>
              </a:rPr>
              <a:t>The following slides contain jokes.</a:t>
            </a:r>
          </a:p>
          <a:p>
            <a:endParaRPr lang="en-US" sz="3600" dirty="0">
              <a:latin typeface="Cabin Regular"/>
              <a:cs typeface="Cabin Regular"/>
            </a:endParaRPr>
          </a:p>
          <a:p>
            <a:r>
              <a:rPr lang="en-US" sz="3600" dirty="0" smtClean="0">
                <a:latin typeface="Cabin Regular"/>
                <a:cs typeface="Cabin Regular"/>
              </a:rPr>
              <a:t>As you view/read each one, think about:</a:t>
            </a:r>
          </a:p>
          <a:p>
            <a:endParaRPr lang="en-US" sz="3600" dirty="0" smtClean="0">
              <a:latin typeface="Cabin Regular"/>
              <a:cs typeface="Cabin Regular"/>
            </a:endParaRPr>
          </a:p>
          <a:p>
            <a:r>
              <a:rPr lang="en-US" sz="3600" dirty="0">
                <a:latin typeface="Cabin Regular"/>
                <a:cs typeface="Cabin Regular"/>
              </a:rPr>
              <a:t>	</a:t>
            </a:r>
            <a:r>
              <a:rPr lang="en-US" sz="3600" dirty="0" smtClean="0">
                <a:latin typeface="Cabin Regular"/>
                <a:cs typeface="Cabin Regular"/>
              </a:rPr>
              <a:t>1. </a:t>
            </a:r>
            <a:r>
              <a:rPr lang="en-US" sz="3600" dirty="0" smtClean="0">
                <a:latin typeface="Cabin Regular"/>
                <a:cs typeface="Cabin Regular"/>
              </a:rPr>
              <a:t>your gut reaction to the joke</a:t>
            </a:r>
          </a:p>
          <a:p>
            <a:endParaRPr lang="en-US" sz="3600" dirty="0" smtClean="0">
              <a:latin typeface="Cabin Regular"/>
              <a:cs typeface="Cabin Regular"/>
            </a:endParaRPr>
          </a:p>
          <a:p>
            <a:r>
              <a:rPr lang="en-US" sz="3600" dirty="0">
                <a:latin typeface="Cabin Regular"/>
                <a:cs typeface="Cabin Regular"/>
              </a:rPr>
              <a:t>	</a:t>
            </a:r>
            <a:r>
              <a:rPr lang="en-US" sz="3600" dirty="0" smtClean="0">
                <a:latin typeface="Cabin Regular"/>
                <a:cs typeface="Cabin Regular"/>
              </a:rPr>
              <a:t>2. </a:t>
            </a:r>
            <a:r>
              <a:rPr lang="en-US" sz="3600" dirty="0" smtClean="0">
                <a:latin typeface="Cabin Regular"/>
                <a:cs typeface="Cabin Regular"/>
              </a:rPr>
              <a:t>the </a:t>
            </a:r>
            <a:r>
              <a:rPr lang="en-US" sz="3600" dirty="0" smtClean="0">
                <a:latin typeface="Cabin Regular"/>
                <a:cs typeface="Cabin Regular"/>
              </a:rPr>
              <a:t>assumptions and/or stereotypes 	the jokes play on</a:t>
            </a:r>
          </a:p>
          <a:p>
            <a:endParaRPr lang="en-US" sz="3600" dirty="0" smtClean="0">
              <a:latin typeface="Cabin Regular"/>
              <a:cs typeface="Cabin Regular"/>
            </a:endParaRPr>
          </a:p>
          <a:p>
            <a:r>
              <a:rPr lang="en-US" sz="3600" dirty="0">
                <a:latin typeface="Cabin Regular"/>
                <a:cs typeface="Cabin Regular"/>
              </a:rPr>
              <a:t>	</a:t>
            </a:r>
            <a:r>
              <a:rPr lang="en-US" sz="3600" dirty="0">
                <a:latin typeface="Cabin Regular"/>
                <a:cs typeface="Cabin Regular"/>
              </a:rPr>
              <a:t>3</a:t>
            </a:r>
            <a:r>
              <a:rPr lang="en-US" sz="3600" dirty="0" smtClean="0">
                <a:latin typeface="Cabin Regular"/>
                <a:cs typeface="Cabin Regular"/>
              </a:rPr>
              <a:t>. </a:t>
            </a:r>
            <a:r>
              <a:rPr lang="en-US" sz="3600" dirty="0" smtClean="0">
                <a:latin typeface="Cabin Regular"/>
                <a:cs typeface="Cabin Regular"/>
              </a:rPr>
              <a:t>the joke’s funniness (or lack thereof)</a:t>
            </a:r>
          </a:p>
        </p:txBody>
      </p:sp>
    </p:spTree>
    <p:extLst>
      <p:ext uri="{BB962C8B-B14F-4D97-AF65-F5344CB8AC3E}">
        <p14:creationId xmlns:p14="http://schemas.microsoft.com/office/powerpoint/2010/main" val="283967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046" y="1574187"/>
            <a:ext cx="6045324" cy="37856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bin Regular"/>
                <a:cs typeface="Cabin Regular"/>
              </a:rPr>
              <a:t>How many white people does it take to change a light bulb?</a:t>
            </a:r>
          </a:p>
          <a:p>
            <a:endParaRPr lang="en-US" sz="4000" dirty="0">
              <a:latin typeface="Cabin Regular"/>
              <a:cs typeface="Cabin Regular"/>
            </a:endParaRPr>
          </a:p>
          <a:p>
            <a:r>
              <a:rPr lang="en-US" sz="4000" dirty="0" smtClean="0">
                <a:latin typeface="Cabin Regular"/>
                <a:cs typeface="Cabin Regular"/>
              </a:rPr>
              <a:t>None, they just beat up the room for being black.</a:t>
            </a:r>
            <a:endParaRPr lang="en-US" sz="4000" dirty="0"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0816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0"/>
            <a:ext cx="5367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8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732" y="1144863"/>
            <a:ext cx="5973782" cy="415498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My grandfather did not travel 4,000 miles across the Atlantic Ocean to see this country be overrun by immigrants. </a:t>
            </a:r>
          </a:p>
          <a:p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—Stephen Colbert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3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274_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47" y="817026"/>
            <a:ext cx="6498864" cy="53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54000"/>
            <a:ext cx="72390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8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3" y="361042"/>
            <a:ext cx="8392806" cy="60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92" y="1219696"/>
            <a:ext cx="6113412" cy="443850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332720" y="1219695"/>
            <a:ext cx="2129009" cy="1114545"/>
          </a:xfrm>
          <a:prstGeom prst="wedgeEllipseCallout">
            <a:avLst>
              <a:gd name="adj1" fmla="val -51535"/>
              <a:gd name="adj2" fmla="val 663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24906" y="1275718"/>
            <a:ext cx="1438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No, that’s my nice twin in New York.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78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495300"/>
            <a:ext cx="3898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e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88" y="1125958"/>
            <a:ext cx="6223711" cy="4365887"/>
          </a:xfrm>
          <a:prstGeom prst="rect">
            <a:avLst/>
          </a:prstGeom>
        </p:spPr>
      </p:pic>
      <p:pic>
        <p:nvPicPr>
          <p:cNvPr id="4" name="Picture 3" descr="Teen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74792" r="44398" b="17423"/>
          <a:stretch/>
        </p:blipFill>
        <p:spPr>
          <a:xfrm>
            <a:off x="1556043" y="1484745"/>
            <a:ext cx="4131568" cy="891850"/>
          </a:xfrm>
          <a:prstGeom prst="rect">
            <a:avLst/>
          </a:prstGeom>
        </p:spPr>
      </p:pic>
      <p:pic>
        <p:nvPicPr>
          <p:cNvPr id="5" name="Picture 4" descr="Teen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74792" r="44398" b="17423"/>
          <a:stretch/>
        </p:blipFill>
        <p:spPr>
          <a:xfrm>
            <a:off x="1556043" y="2376595"/>
            <a:ext cx="3398259" cy="221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9128" y="1484745"/>
            <a:ext cx="33982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bin Regular"/>
                <a:cs typeface="Cabin Regular"/>
              </a:rPr>
              <a:t>Welcome to being a parent of a teenager. Prepare for excessive  eye rolling, emotional outbursts, and thoughts of running away. And that’s just the parents.</a:t>
            </a:r>
            <a:endParaRPr lang="en-US" sz="2400" dirty="0"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70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254" y="2271839"/>
            <a:ext cx="8066394" cy="2308324"/>
          </a:xfrm>
          <a:prstGeom prst="rect">
            <a:avLst/>
          </a:prstGeom>
          <a:solidFill>
            <a:srgbClr val="FFF3CD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bin Regular"/>
                <a:cs typeface="Cabin Regular"/>
              </a:rPr>
              <a:t>Why are blonde jokes short?</a:t>
            </a:r>
          </a:p>
          <a:p>
            <a:endParaRPr lang="en-US" sz="4800" dirty="0">
              <a:latin typeface="Cabin Regular"/>
              <a:cs typeface="Cabin Regular"/>
            </a:endParaRPr>
          </a:p>
          <a:p>
            <a:r>
              <a:rPr lang="en-US" sz="4800" dirty="0" smtClean="0">
                <a:latin typeface="Cabin Regular"/>
                <a:cs typeface="Cabin Regular"/>
              </a:rPr>
              <a:t>So men can remember </a:t>
            </a:r>
            <a:r>
              <a:rPr lang="en-US" sz="4800" dirty="0" smtClean="0">
                <a:latin typeface="Cabin Regular"/>
                <a:cs typeface="Cabin Regular"/>
              </a:rPr>
              <a:t>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71" y="1305860"/>
            <a:ext cx="5017773" cy="3720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4471" y="4112399"/>
            <a:ext cx="5017773" cy="1323439"/>
          </a:xfrm>
          <a:prstGeom prst="rect">
            <a:avLst/>
          </a:prstGeom>
          <a:solidFill>
            <a:srgbClr val="0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LET ME PLAY THE SONG OF MY PEOPLE</a:t>
            </a:r>
            <a:endParaRPr lang="en-US" sz="4000" b="1" cap="none" spc="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9927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0500"/>
            <a:ext cx="6477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2324" y="4986580"/>
            <a:ext cx="36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endParaRPr 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27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982"/>
            <a:ext cx="8229600" cy="4898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Writing Activity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Pick a joke (or two or three) that sticks out </a:t>
            </a:r>
            <a:r>
              <a:rPr lang="en-US" smtClean="0"/>
              <a:t>in your mind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Think about the joke(s). What was your gut reaction? What assumptions/stereotypes does the joke make? Was the joke funny to you? Why or why not? Write!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8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9087">
            <a:off x="3654404" y="1512930"/>
            <a:ext cx="4130292" cy="4872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852" y="1448203"/>
            <a:ext cx="50795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bin Regular"/>
                <a:cs typeface="Cabin Regular"/>
              </a:rPr>
              <a:t>The End</a:t>
            </a:r>
          </a:p>
          <a:p>
            <a:endParaRPr lang="en-US" sz="3600" dirty="0" smtClean="0">
              <a:latin typeface="Cabin Regular"/>
              <a:cs typeface="Cabin Regular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439840" y="4160118"/>
            <a:ext cx="411742" cy="840759"/>
          </a:xfrm>
          <a:custGeom>
            <a:avLst/>
            <a:gdLst>
              <a:gd name="connsiteX0" fmla="*/ 0 w 411742"/>
              <a:gd name="connsiteY0" fmla="*/ 840759 h 840759"/>
              <a:gd name="connsiteX1" fmla="*/ 89427 w 411742"/>
              <a:gd name="connsiteY1" fmla="*/ 787093 h 840759"/>
              <a:gd name="connsiteX2" fmla="*/ 125199 w 411742"/>
              <a:gd name="connsiteY2" fmla="*/ 751316 h 840759"/>
              <a:gd name="connsiteX3" fmla="*/ 232512 w 411742"/>
              <a:gd name="connsiteY3" fmla="*/ 697651 h 840759"/>
              <a:gd name="connsiteX4" fmla="*/ 268283 w 411742"/>
              <a:gd name="connsiteY4" fmla="*/ 590320 h 840759"/>
              <a:gd name="connsiteX5" fmla="*/ 286169 w 411742"/>
              <a:gd name="connsiteY5" fmla="*/ 536654 h 840759"/>
              <a:gd name="connsiteX6" fmla="*/ 304054 w 411742"/>
              <a:gd name="connsiteY6" fmla="*/ 429323 h 840759"/>
              <a:gd name="connsiteX7" fmla="*/ 339825 w 411742"/>
              <a:gd name="connsiteY7" fmla="*/ 196773 h 840759"/>
              <a:gd name="connsiteX8" fmla="*/ 375597 w 411742"/>
              <a:gd name="connsiteY8" fmla="*/ 89442 h 840759"/>
              <a:gd name="connsiteX9" fmla="*/ 411368 w 411742"/>
              <a:gd name="connsiteY9" fmla="*/ 0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2" h="840759">
                <a:moveTo>
                  <a:pt x="0" y="840759"/>
                </a:moveTo>
                <a:cubicBezTo>
                  <a:pt x="29809" y="822870"/>
                  <a:pt x="61139" y="807302"/>
                  <a:pt x="89427" y="787093"/>
                </a:cubicBezTo>
                <a:cubicBezTo>
                  <a:pt x="103149" y="777290"/>
                  <a:pt x="112031" y="761852"/>
                  <a:pt x="125199" y="751316"/>
                </a:cubicBezTo>
                <a:cubicBezTo>
                  <a:pt x="174731" y="711684"/>
                  <a:pt x="175836" y="716545"/>
                  <a:pt x="232512" y="697651"/>
                </a:cubicBezTo>
                <a:lnTo>
                  <a:pt x="268283" y="590320"/>
                </a:lnTo>
                <a:lnTo>
                  <a:pt x="286169" y="536654"/>
                </a:lnTo>
                <a:cubicBezTo>
                  <a:pt x="292131" y="500877"/>
                  <a:pt x="298925" y="465229"/>
                  <a:pt x="304054" y="429323"/>
                </a:cubicBezTo>
                <a:cubicBezTo>
                  <a:pt x="314931" y="353172"/>
                  <a:pt x="319331" y="271928"/>
                  <a:pt x="339825" y="196773"/>
                </a:cubicBezTo>
                <a:cubicBezTo>
                  <a:pt x="349746" y="160390"/>
                  <a:pt x="354681" y="120822"/>
                  <a:pt x="375597" y="89442"/>
                </a:cubicBezTo>
                <a:cubicBezTo>
                  <a:pt x="417982" y="25853"/>
                  <a:pt x="411368" y="57274"/>
                  <a:pt x="411368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538769" y="4580497"/>
            <a:ext cx="411742" cy="840759"/>
          </a:xfrm>
          <a:custGeom>
            <a:avLst/>
            <a:gdLst>
              <a:gd name="connsiteX0" fmla="*/ 0 w 411742"/>
              <a:gd name="connsiteY0" fmla="*/ 840759 h 840759"/>
              <a:gd name="connsiteX1" fmla="*/ 89427 w 411742"/>
              <a:gd name="connsiteY1" fmla="*/ 787093 h 840759"/>
              <a:gd name="connsiteX2" fmla="*/ 125199 w 411742"/>
              <a:gd name="connsiteY2" fmla="*/ 751316 h 840759"/>
              <a:gd name="connsiteX3" fmla="*/ 232512 w 411742"/>
              <a:gd name="connsiteY3" fmla="*/ 697651 h 840759"/>
              <a:gd name="connsiteX4" fmla="*/ 268283 w 411742"/>
              <a:gd name="connsiteY4" fmla="*/ 590320 h 840759"/>
              <a:gd name="connsiteX5" fmla="*/ 286169 w 411742"/>
              <a:gd name="connsiteY5" fmla="*/ 536654 h 840759"/>
              <a:gd name="connsiteX6" fmla="*/ 304054 w 411742"/>
              <a:gd name="connsiteY6" fmla="*/ 429323 h 840759"/>
              <a:gd name="connsiteX7" fmla="*/ 339825 w 411742"/>
              <a:gd name="connsiteY7" fmla="*/ 196773 h 840759"/>
              <a:gd name="connsiteX8" fmla="*/ 375597 w 411742"/>
              <a:gd name="connsiteY8" fmla="*/ 89442 h 840759"/>
              <a:gd name="connsiteX9" fmla="*/ 411368 w 411742"/>
              <a:gd name="connsiteY9" fmla="*/ 0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2" h="840759">
                <a:moveTo>
                  <a:pt x="0" y="840759"/>
                </a:moveTo>
                <a:cubicBezTo>
                  <a:pt x="29809" y="822870"/>
                  <a:pt x="61139" y="807302"/>
                  <a:pt x="89427" y="787093"/>
                </a:cubicBezTo>
                <a:cubicBezTo>
                  <a:pt x="103149" y="777290"/>
                  <a:pt x="112031" y="761852"/>
                  <a:pt x="125199" y="751316"/>
                </a:cubicBezTo>
                <a:cubicBezTo>
                  <a:pt x="174731" y="711684"/>
                  <a:pt x="175836" y="716545"/>
                  <a:pt x="232512" y="697651"/>
                </a:cubicBezTo>
                <a:lnTo>
                  <a:pt x="268283" y="590320"/>
                </a:lnTo>
                <a:lnTo>
                  <a:pt x="286169" y="536654"/>
                </a:lnTo>
                <a:cubicBezTo>
                  <a:pt x="292131" y="500877"/>
                  <a:pt x="298925" y="465229"/>
                  <a:pt x="304054" y="429323"/>
                </a:cubicBezTo>
                <a:cubicBezTo>
                  <a:pt x="314931" y="353172"/>
                  <a:pt x="319331" y="271928"/>
                  <a:pt x="339825" y="196773"/>
                </a:cubicBezTo>
                <a:cubicBezTo>
                  <a:pt x="349746" y="160390"/>
                  <a:pt x="354681" y="120822"/>
                  <a:pt x="375597" y="89442"/>
                </a:cubicBezTo>
                <a:cubicBezTo>
                  <a:pt x="417982" y="25853"/>
                  <a:pt x="411368" y="57274"/>
                  <a:pt x="411368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645711" y="4894590"/>
            <a:ext cx="411742" cy="840759"/>
          </a:xfrm>
          <a:custGeom>
            <a:avLst/>
            <a:gdLst>
              <a:gd name="connsiteX0" fmla="*/ 0 w 411742"/>
              <a:gd name="connsiteY0" fmla="*/ 840759 h 840759"/>
              <a:gd name="connsiteX1" fmla="*/ 89427 w 411742"/>
              <a:gd name="connsiteY1" fmla="*/ 787093 h 840759"/>
              <a:gd name="connsiteX2" fmla="*/ 125199 w 411742"/>
              <a:gd name="connsiteY2" fmla="*/ 751316 h 840759"/>
              <a:gd name="connsiteX3" fmla="*/ 232512 w 411742"/>
              <a:gd name="connsiteY3" fmla="*/ 697651 h 840759"/>
              <a:gd name="connsiteX4" fmla="*/ 268283 w 411742"/>
              <a:gd name="connsiteY4" fmla="*/ 590320 h 840759"/>
              <a:gd name="connsiteX5" fmla="*/ 286169 w 411742"/>
              <a:gd name="connsiteY5" fmla="*/ 536654 h 840759"/>
              <a:gd name="connsiteX6" fmla="*/ 304054 w 411742"/>
              <a:gd name="connsiteY6" fmla="*/ 429323 h 840759"/>
              <a:gd name="connsiteX7" fmla="*/ 339825 w 411742"/>
              <a:gd name="connsiteY7" fmla="*/ 196773 h 840759"/>
              <a:gd name="connsiteX8" fmla="*/ 375597 w 411742"/>
              <a:gd name="connsiteY8" fmla="*/ 89442 h 840759"/>
              <a:gd name="connsiteX9" fmla="*/ 411368 w 411742"/>
              <a:gd name="connsiteY9" fmla="*/ 0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2" h="840759">
                <a:moveTo>
                  <a:pt x="0" y="840759"/>
                </a:moveTo>
                <a:cubicBezTo>
                  <a:pt x="29809" y="822870"/>
                  <a:pt x="61139" y="807302"/>
                  <a:pt x="89427" y="787093"/>
                </a:cubicBezTo>
                <a:cubicBezTo>
                  <a:pt x="103149" y="777290"/>
                  <a:pt x="112031" y="761852"/>
                  <a:pt x="125199" y="751316"/>
                </a:cubicBezTo>
                <a:cubicBezTo>
                  <a:pt x="174731" y="711684"/>
                  <a:pt x="175836" y="716545"/>
                  <a:pt x="232512" y="697651"/>
                </a:cubicBezTo>
                <a:lnTo>
                  <a:pt x="268283" y="590320"/>
                </a:lnTo>
                <a:lnTo>
                  <a:pt x="286169" y="536654"/>
                </a:lnTo>
                <a:cubicBezTo>
                  <a:pt x="292131" y="500877"/>
                  <a:pt x="298925" y="465229"/>
                  <a:pt x="304054" y="429323"/>
                </a:cubicBezTo>
                <a:cubicBezTo>
                  <a:pt x="314931" y="353172"/>
                  <a:pt x="319331" y="271928"/>
                  <a:pt x="339825" y="196773"/>
                </a:cubicBezTo>
                <a:cubicBezTo>
                  <a:pt x="349746" y="160390"/>
                  <a:pt x="354681" y="120822"/>
                  <a:pt x="375597" y="89442"/>
                </a:cubicBezTo>
                <a:cubicBezTo>
                  <a:pt x="417982" y="25853"/>
                  <a:pt x="411368" y="57274"/>
                  <a:pt x="411368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002606">
            <a:off x="2681146" y="5252359"/>
            <a:ext cx="1011467" cy="337794"/>
          </a:xfrm>
          <a:custGeom>
            <a:avLst/>
            <a:gdLst>
              <a:gd name="connsiteX0" fmla="*/ 0 w 411742"/>
              <a:gd name="connsiteY0" fmla="*/ 840759 h 840759"/>
              <a:gd name="connsiteX1" fmla="*/ 89427 w 411742"/>
              <a:gd name="connsiteY1" fmla="*/ 787093 h 840759"/>
              <a:gd name="connsiteX2" fmla="*/ 125199 w 411742"/>
              <a:gd name="connsiteY2" fmla="*/ 751316 h 840759"/>
              <a:gd name="connsiteX3" fmla="*/ 232512 w 411742"/>
              <a:gd name="connsiteY3" fmla="*/ 697651 h 840759"/>
              <a:gd name="connsiteX4" fmla="*/ 268283 w 411742"/>
              <a:gd name="connsiteY4" fmla="*/ 590320 h 840759"/>
              <a:gd name="connsiteX5" fmla="*/ 286169 w 411742"/>
              <a:gd name="connsiteY5" fmla="*/ 536654 h 840759"/>
              <a:gd name="connsiteX6" fmla="*/ 304054 w 411742"/>
              <a:gd name="connsiteY6" fmla="*/ 429323 h 840759"/>
              <a:gd name="connsiteX7" fmla="*/ 339825 w 411742"/>
              <a:gd name="connsiteY7" fmla="*/ 196773 h 840759"/>
              <a:gd name="connsiteX8" fmla="*/ 375597 w 411742"/>
              <a:gd name="connsiteY8" fmla="*/ 89442 h 840759"/>
              <a:gd name="connsiteX9" fmla="*/ 411368 w 411742"/>
              <a:gd name="connsiteY9" fmla="*/ 0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2" h="840759">
                <a:moveTo>
                  <a:pt x="0" y="840759"/>
                </a:moveTo>
                <a:cubicBezTo>
                  <a:pt x="29809" y="822870"/>
                  <a:pt x="61139" y="807302"/>
                  <a:pt x="89427" y="787093"/>
                </a:cubicBezTo>
                <a:cubicBezTo>
                  <a:pt x="103149" y="777290"/>
                  <a:pt x="112031" y="761852"/>
                  <a:pt x="125199" y="751316"/>
                </a:cubicBezTo>
                <a:cubicBezTo>
                  <a:pt x="174731" y="711684"/>
                  <a:pt x="175836" y="716545"/>
                  <a:pt x="232512" y="697651"/>
                </a:cubicBezTo>
                <a:lnTo>
                  <a:pt x="268283" y="590320"/>
                </a:lnTo>
                <a:lnTo>
                  <a:pt x="286169" y="536654"/>
                </a:lnTo>
                <a:cubicBezTo>
                  <a:pt x="292131" y="500877"/>
                  <a:pt x="298925" y="465229"/>
                  <a:pt x="304054" y="429323"/>
                </a:cubicBezTo>
                <a:cubicBezTo>
                  <a:pt x="314931" y="353172"/>
                  <a:pt x="319331" y="271928"/>
                  <a:pt x="339825" y="196773"/>
                </a:cubicBezTo>
                <a:cubicBezTo>
                  <a:pt x="349746" y="160390"/>
                  <a:pt x="354681" y="120822"/>
                  <a:pt x="375597" y="89442"/>
                </a:cubicBezTo>
                <a:cubicBezTo>
                  <a:pt x="417982" y="25853"/>
                  <a:pt x="411368" y="57274"/>
                  <a:pt x="411368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02606">
            <a:off x="3115338" y="5671624"/>
            <a:ext cx="1011467" cy="337794"/>
          </a:xfrm>
          <a:custGeom>
            <a:avLst/>
            <a:gdLst>
              <a:gd name="connsiteX0" fmla="*/ 0 w 411742"/>
              <a:gd name="connsiteY0" fmla="*/ 840759 h 840759"/>
              <a:gd name="connsiteX1" fmla="*/ 89427 w 411742"/>
              <a:gd name="connsiteY1" fmla="*/ 787093 h 840759"/>
              <a:gd name="connsiteX2" fmla="*/ 125199 w 411742"/>
              <a:gd name="connsiteY2" fmla="*/ 751316 h 840759"/>
              <a:gd name="connsiteX3" fmla="*/ 232512 w 411742"/>
              <a:gd name="connsiteY3" fmla="*/ 697651 h 840759"/>
              <a:gd name="connsiteX4" fmla="*/ 268283 w 411742"/>
              <a:gd name="connsiteY4" fmla="*/ 590320 h 840759"/>
              <a:gd name="connsiteX5" fmla="*/ 286169 w 411742"/>
              <a:gd name="connsiteY5" fmla="*/ 536654 h 840759"/>
              <a:gd name="connsiteX6" fmla="*/ 304054 w 411742"/>
              <a:gd name="connsiteY6" fmla="*/ 429323 h 840759"/>
              <a:gd name="connsiteX7" fmla="*/ 339825 w 411742"/>
              <a:gd name="connsiteY7" fmla="*/ 196773 h 840759"/>
              <a:gd name="connsiteX8" fmla="*/ 375597 w 411742"/>
              <a:gd name="connsiteY8" fmla="*/ 89442 h 840759"/>
              <a:gd name="connsiteX9" fmla="*/ 411368 w 411742"/>
              <a:gd name="connsiteY9" fmla="*/ 0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2" h="840759">
                <a:moveTo>
                  <a:pt x="0" y="840759"/>
                </a:moveTo>
                <a:cubicBezTo>
                  <a:pt x="29809" y="822870"/>
                  <a:pt x="61139" y="807302"/>
                  <a:pt x="89427" y="787093"/>
                </a:cubicBezTo>
                <a:cubicBezTo>
                  <a:pt x="103149" y="777290"/>
                  <a:pt x="112031" y="761852"/>
                  <a:pt x="125199" y="751316"/>
                </a:cubicBezTo>
                <a:cubicBezTo>
                  <a:pt x="174731" y="711684"/>
                  <a:pt x="175836" y="716545"/>
                  <a:pt x="232512" y="697651"/>
                </a:cubicBezTo>
                <a:lnTo>
                  <a:pt x="268283" y="590320"/>
                </a:lnTo>
                <a:lnTo>
                  <a:pt x="286169" y="536654"/>
                </a:lnTo>
                <a:cubicBezTo>
                  <a:pt x="292131" y="500877"/>
                  <a:pt x="298925" y="465229"/>
                  <a:pt x="304054" y="429323"/>
                </a:cubicBezTo>
                <a:cubicBezTo>
                  <a:pt x="314931" y="353172"/>
                  <a:pt x="319331" y="271928"/>
                  <a:pt x="339825" y="196773"/>
                </a:cubicBezTo>
                <a:cubicBezTo>
                  <a:pt x="349746" y="160390"/>
                  <a:pt x="354681" y="120822"/>
                  <a:pt x="375597" y="89442"/>
                </a:cubicBezTo>
                <a:cubicBezTo>
                  <a:pt x="417982" y="25853"/>
                  <a:pt x="411368" y="57274"/>
                  <a:pt x="411368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2002606">
            <a:off x="3428899" y="6143374"/>
            <a:ext cx="1011467" cy="337794"/>
          </a:xfrm>
          <a:custGeom>
            <a:avLst/>
            <a:gdLst>
              <a:gd name="connsiteX0" fmla="*/ 0 w 411742"/>
              <a:gd name="connsiteY0" fmla="*/ 840759 h 840759"/>
              <a:gd name="connsiteX1" fmla="*/ 89427 w 411742"/>
              <a:gd name="connsiteY1" fmla="*/ 787093 h 840759"/>
              <a:gd name="connsiteX2" fmla="*/ 125199 w 411742"/>
              <a:gd name="connsiteY2" fmla="*/ 751316 h 840759"/>
              <a:gd name="connsiteX3" fmla="*/ 232512 w 411742"/>
              <a:gd name="connsiteY3" fmla="*/ 697651 h 840759"/>
              <a:gd name="connsiteX4" fmla="*/ 268283 w 411742"/>
              <a:gd name="connsiteY4" fmla="*/ 590320 h 840759"/>
              <a:gd name="connsiteX5" fmla="*/ 286169 w 411742"/>
              <a:gd name="connsiteY5" fmla="*/ 536654 h 840759"/>
              <a:gd name="connsiteX6" fmla="*/ 304054 w 411742"/>
              <a:gd name="connsiteY6" fmla="*/ 429323 h 840759"/>
              <a:gd name="connsiteX7" fmla="*/ 339825 w 411742"/>
              <a:gd name="connsiteY7" fmla="*/ 196773 h 840759"/>
              <a:gd name="connsiteX8" fmla="*/ 375597 w 411742"/>
              <a:gd name="connsiteY8" fmla="*/ 89442 h 840759"/>
              <a:gd name="connsiteX9" fmla="*/ 411368 w 411742"/>
              <a:gd name="connsiteY9" fmla="*/ 0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742" h="840759">
                <a:moveTo>
                  <a:pt x="0" y="840759"/>
                </a:moveTo>
                <a:cubicBezTo>
                  <a:pt x="29809" y="822870"/>
                  <a:pt x="61139" y="807302"/>
                  <a:pt x="89427" y="787093"/>
                </a:cubicBezTo>
                <a:cubicBezTo>
                  <a:pt x="103149" y="777290"/>
                  <a:pt x="112031" y="761852"/>
                  <a:pt x="125199" y="751316"/>
                </a:cubicBezTo>
                <a:cubicBezTo>
                  <a:pt x="174731" y="711684"/>
                  <a:pt x="175836" y="716545"/>
                  <a:pt x="232512" y="697651"/>
                </a:cubicBezTo>
                <a:lnTo>
                  <a:pt x="268283" y="590320"/>
                </a:lnTo>
                <a:lnTo>
                  <a:pt x="286169" y="536654"/>
                </a:lnTo>
                <a:cubicBezTo>
                  <a:pt x="292131" y="500877"/>
                  <a:pt x="298925" y="465229"/>
                  <a:pt x="304054" y="429323"/>
                </a:cubicBezTo>
                <a:cubicBezTo>
                  <a:pt x="314931" y="353172"/>
                  <a:pt x="319331" y="271928"/>
                  <a:pt x="339825" y="196773"/>
                </a:cubicBezTo>
                <a:cubicBezTo>
                  <a:pt x="349746" y="160390"/>
                  <a:pt x="354681" y="120822"/>
                  <a:pt x="375597" y="89442"/>
                </a:cubicBezTo>
                <a:cubicBezTo>
                  <a:pt x="417982" y="25853"/>
                  <a:pt x="411368" y="57274"/>
                  <a:pt x="411368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en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01" y="1270083"/>
            <a:ext cx="6134483" cy="4302658"/>
          </a:xfrm>
          <a:prstGeom prst="rect">
            <a:avLst/>
          </a:prstGeom>
        </p:spPr>
      </p:pic>
      <p:pic>
        <p:nvPicPr>
          <p:cNvPr id="4" name="Picture 3" descr="Tee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44684" r="49207" b="22471"/>
          <a:stretch/>
        </p:blipFill>
        <p:spPr>
          <a:xfrm>
            <a:off x="1685985" y="1502632"/>
            <a:ext cx="3804886" cy="1985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5985" y="1672374"/>
            <a:ext cx="4220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bin Regular"/>
                <a:cs typeface="Cabin Regular"/>
              </a:rPr>
              <a:t>The dog whisperer is very impressive, but I need the number of the Smartass Teenager Whisperer.</a:t>
            </a:r>
            <a:endParaRPr lang="en-US" sz="2800" dirty="0"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70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04" y="1428506"/>
            <a:ext cx="6117879" cy="4068389"/>
          </a:xfrm>
          <a:prstGeom prst="rect">
            <a:avLst/>
          </a:prstGeom>
        </p:spPr>
      </p:pic>
      <p:pic>
        <p:nvPicPr>
          <p:cNvPr id="4" name="Picture 3" descr="Teen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67630" r="52057" b="21354"/>
          <a:stretch/>
        </p:blipFill>
        <p:spPr>
          <a:xfrm>
            <a:off x="1624770" y="1643306"/>
            <a:ext cx="3473646" cy="257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4770" y="1428506"/>
            <a:ext cx="373911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bin Regular"/>
                <a:cs typeface="Cabin Regular"/>
              </a:rPr>
              <a:t>Sexual education classes in school should just be listening to a baby cry for five straight hours while watching the same cartoon on repeat.</a:t>
            </a:r>
            <a:endParaRPr lang="en-US" sz="2800" dirty="0"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70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206500"/>
            <a:ext cx="635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15" y="1413191"/>
            <a:ext cx="6796131" cy="40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60" y="1073309"/>
            <a:ext cx="6770267" cy="47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271</Words>
  <Application>Microsoft Macintosh PowerPoint</Application>
  <PresentationFormat>On-screen Show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</dc:creator>
  <cp:lastModifiedBy>Cathy</cp:lastModifiedBy>
  <cp:revision>42</cp:revision>
  <dcterms:created xsi:type="dcterms:W3CDTF">2015-06-21T15:11:39Z</dcterms:created>
  <dcterms:modified xsi:type="dcterms:W3CDTF">2015-06-24T16:29:00Z</dcterms:modified>
</cp:coreProperties>
</file>