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296F8-B843-F747-9B4C-AE2232672D41}" type="datetimeFigureOut">
              <a:rPr lang="en-US" smtClean="0"/>
              <a:t>8/26/14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0685-68BB-8C44-A59A-4C297247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92% Fresh on Rotten 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0685-68BB-8C44-A59A-4C29724748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0685-68BB-8C44-A59A-4C29724748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0AC-5E0E-1947-8CF0-467F3366A746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80A64-6C8C-E84D-8D10-E9A3E6F4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9006" y="290286"/>
            <a:ext cx="2639193" cy="4209143"/>
          </a:xfrm>
        </p:spPr>
        <p:txBody>
          <a:bodyPr>
            <a:normAutofit/>
          </a:bodyPr>
          <a:lstStyle/>
          <a:p>
            <a:r>
              <a:rPr lang="en-US" dirty="0" smtClean="0"/>
              <a:t>I’ve Got Those Moves Like…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“push back” against the text in some way (identifying fallacies in the writer’s argument, for example).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0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26 at 5.3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7000"/>
            <a:ext cx="81153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4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729" y="751344"/>
            <a:ext cx="8361525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To: </a:t>
            </a:r>
            <a:r>
              <a:rPr lang="en-US" dirty="0" err="1" smtClean="0"/>
              <a:t>JacksonTeacher@yahoo.com</a:t>
            </a:r>
            <a:endParaRPr lang="en-US" dirty="0" smtClean="0"/>
          </a:p>
          <a:p>
            <a:r>
              <a:rPr lang="en-US" dirty="0" smtClean="0"/>
              <a:t>Subject: I DESERVE AN A</a:t>
            </a:r>
          </a:p>
          <a:p>
            <a:endParaRPr lang="en-US" dirty="0"/>
          </a:p>
          <a:p>
            <a:r>
              <a:rPr lang="en-US" dirty="0" smtClean="0"/>
              <a:t>Dear </a:t>
            </a:r>
            <a:r>
              <a:rPr lang="en-US" dirty="0"/>
              <a:t>Ms. </a:t>
            </a:r>
            <a:r>
              <a:rPr lang="en-US" dirty="0" smtClean="0"/>
              <a:t>Jackson,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I got a C on this </a:t>
            </a:r>
            <a:r>
              <a:rPr lang="en-US" dirty="0" smtClean="0"/>
              <a:t>analysis paper</a:t>
            </a:r>
            <a:r>
              <a:rPr lang="en-US" dirty="0"/>
              <a:t>, and I think it should be an A.</a:t>
            </a:r>
          </a:p>
          <a:p>
            <a:r>
              <a:rPr lang="en-US" dirty="0"/>
              <a:t>I have analysis! See on page three, I say, “The chair represents his inner angst.”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your final comments, you said, “This paper lacks sufficient evidence from the text,” but that’s totally not true.  I quote from </a:t>
            </a:r>
            <a:r>
              <a:rPr lang="en-US" dirty="0" smtClean="0"/>
              <a:t>the text a lot. </a:t>
            </a:r>
          </a:p>
          <a:p>
            <a:endParaRPr lang="en-US" dirty="0"/>
          </a:p>
          <a:p>
            <a:r>
              <a:rPr lang="en-US" dirty="0"/>
              <a:t>An furthermore, I turned this is last year to Ms. MacDonald, and she has two masters degrees, </a:t>
            </a:r>
            <a:r>
              <a:rPr lang="en-US" dirty="0" smtClean="0"/>
              <a:t>she </a:t>
            </a:r>
            <a:r>
              <a:rPr lang="en-US" dirty="0"/>
              <a:t>attended the SAWP institute on writing, and she presents at conferences for the National Writing Project. And SHE gave it an A.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Sincerely,</a:t>
            </a:r>
          </a:p>
          <a:p>
            <a:r>
              <a:rPr lang="en-US" dirty="0"/>
              <a:t>Gabby </a:t>
            </a:r>
            <a:r>
              <a:rPr lang="en-US" dirty="0" err="1"/>
              <a:t>Gradegrubber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4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Each group creates a short skit based on the Harris move they draw from the hat.  Try to use the move in everyday circumstances, and don’t tell us what it is (we will guess!).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Feel free to make up “sources” for your claim.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Joseph Harris</a:t>
            </a:r>
            <a:br>
              <a:rPr lang="en-US" dirty="0" smtClean="0"/>
            </a:br>
            <a:r>
              <a:rPr lang="en-US" dirty="0" smtClean="0"/>
              <a:t>Moves that Matter in 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89" y="1417638"/>
            <a:ext cx="4141826" cy="46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8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59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to other texts for examples of a point you want to make.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4-08-26 at 4.5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55" y="2751515"/>
            <a:ext cx="3217028" cy="39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8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26 at 5.1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899886"/>
            <a:ext cx="8167914" cy="41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invoke the expertise or status of other writers to support your thinking.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26 at 5.1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31" y="461007"/>
            <a:ext cx="5760834" cy="57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put your own spin on the terms or concepts you take from other texts.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26 at 5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09789"/>
            <a:ext cx="787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121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160</Words>
  <Application>Microsoft Macintosh PowerPoint</Application>
  <PresentationFormat>On-screen Show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I’ve Got Those Moves Like…</vt:lpstr>
      <vt:lpstr>Joseph Harris Moves that Matter in Writing</vt:lpstr>
      <vt:lpstr>Illustrating</vt:lpstr>
      <vt:lpstr>PowerPoint Presentation</vt:lpstr>
      <vt:lpstr>Authorizing</vt:lpstr>
      <vt:lpstr>PowerPoint Presentation</vt:lpstr>
      <vt:lpstr>Extending</vt:lpstr>
      <vt:lpstr>PowerPoint Presentation</vt:lpstr>
      <vt:lpstr>PowerPoint Presentation</vt:lpstr>
      <vt:lpstr>Countering</vt:lpstr>
      <vt:lpstr>PowerPoint Presentation</vt:lpstr>
      <vt:lpstr>PowerPoint Presentation</vt:lpstr>
      <vt:lpstr>Your Turn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I’ve Got Those Moves Like Harris</dc:title>
  <dc:creator>Rachael Wendler</dc:creator>
  <cp:lastModifiedBy>Rachael Wendler</cp:lastModifiedBy>
  <cp:revision>7</cp:revision>
  <dcterms:created xsi:type="dcterms:W3CDTF">2014-08-26T23:37:38Z</dcterms:created>
  <dcterms:modified xsi:type="dcterms:W3CDTF">2014-08-27T01:32:02Z</dcterms:modified>
</cp:coreProperties>
</file>