
<file path=[Content_Types].xml><?xml version="1.0" encoding="utf-8"?>
<Types xmlns="http://schemas.openxmlformats.org/package/2006/content-types">
  <Default ContentType="image/jpeg" Extension="jpg"/>
  <Default ContentType="application/vnd.openxmlformats-package.relationships+xml" Extension="rels"/>
  <Default ContentType="application/xml" Extension="xml"/>
  <Override ContentType="application/vnd.openxmlformats-officedocument.presentationml.slideLayout+xml" PartName="/ppt/slideLayouts/slideLayout1.xml"/>
  <Override ContentType="application/vnd.openxmlformats-officedocument.presentationml.slideLayout+xml" PartName="/ppt/slideLayouts/slideLayout3.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4.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tableStyles+xml" PartName="/ppt/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2" Type="http://schemas.openxmlformats.org/officeDocument/2006/relationships/presProps" Target="presProps.xml"/><Relationship Id="rId1" Type="http://schemas.openxmlformats.org/officeDocument/2006/relationships/theme" Target="theme/theme2.xml"/><Relationship Id="rId4" Type="http://schemas.openxmlformats.org/officeDocument/2006/relationships/slideMaster" Target="slideMasters/slideMaster1.xml"/><Relationship Id="rId3" Type="http://schemas.openxmlformats.org/officeDocument/2006/relationships/tableStyles" Target="tableStyles.xml"/><Relationship Id="rId9" Type="http://schemas.openxmlformats.org/officeDocument/2006/relationships/slide" Target="slides/slide4.xml"/><Relationship Id="rId6" Type="http://schemas.openxmlformats.org/officeDocument/2006/relationships/slide" Target="slides/slide1.xml"/><Relationship Id="rId5" Type="http://schemas.openxmlformats.org/officeDocument/2006/relationships/notesMaster" Target="notesMasters/notesMaster1.xml"/><Relationship Id="rId8" Type="http://schemas.openxmlformats.org/officeDocument/2006/relationships/slide" Target="slides/slide3.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3" name="Shape 43"/>
        <p:cNvGrpSpPr/>
        <p:nvPr/>
      </p:nvGrpSpPr>
      <p:grpSpPr>
        <a:xfrm>
          <a:off x="0" y="0"/>
          <a:ext cx="0" cy="0"/>
          <a:chOff x="0" y="0"/>
          <a:chExt cx="0" cy="0"/>
        </a:xfrm>
      </p:grpSpPr>
      <p:sp>
        <p:nvSpPr>
          <p:cNvPr id="44" name="Shape 44"/>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5" name="Shape 4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2" name="Shape 5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8" name="Shape 5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4" name="Shape 6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p:nvPr/>
        </p:nvSpPr>
        <p:spPr>
          <a:xfrm>
            <a:off x="372035" y="233279"/>
            <a:ext cx="8399999" cy="3330600"/>
          </a:xfrm>
          <a:prstGeom prst="roundRect">
            <a:avLst>
              <a:gd fmla="val 3653" name="adj"/>
            </a:avLst>
          </a:prstGeom>
          <a:solidFill>
            <a:srgbClr val="FFFFFF"/>
          </a:solidFill>
          <a:ln>
            <a:noFill/>
          </a:ln>
        </p:spPr>
        <p:txBody>
          <a:bodyPr anchorCtr="0" anchor="ctr" bIns="45700" lIns="91425" rIns="91425" tIns="45700">
            <a:noAutofit/>
          </a:bodyPr>
          <a:lstStyle/>
          <a:p>
            <a:pPr>
              <a:spcBef>
                <a:spcPts val="0"/>
              </a:spcBef>
              <a:buNone/>
            </a:pPr>
            <a:r>
              <a:t/>
            </a:r>
            <a:endParaRPr/>
          </a:p>
        </p:txBody>
      </p:sp>
      <p:sp>
        <p:nvSpPr>
          <p:cNvPr id="10" name="Shape 10"/>
          <p:cNvSpPr/>
          <p:nvPr/>
        </p:nvSpPr>
        <p:spPr>
          <a:xfrm>
            <a:off x="372035" y="3678300"/>
            <a:ext cx="8399999" cy="904800"/>
          </a:xfrm>
          <a:prstGeom prst="roundRect">
            <a:avLst>
              <a:gd fmla="val 15243" name="adj"/>
            </a:avLst>
          </a:prstGeom>
          <a:solidFill>
            <a:srgbClr val="FFFFFF"/>
          </a:solidFill>
          <a:ln>
            <a:noFill/>
          </a:ln>
        </p:spPr>
        <p:txBody>
          <a:bodyPr anchorCtr="0" anchor="ctr" bIns="45700" lIns="91425" rIns="91425" tIns="45700">
            <a:noAutofit/>
          </a:bodyPr>
          <a:lstStyle/>
          <a:p>
            <a:pPr>
              <a:spcBef>
                <a:spcPts val="0"/>
              </a:spcBef>
              <a:buNone/>
            </a:pPr>
            <a:r>
              <a:t/>
            </a:r>
            <a:endParaRPr/>
          </a:p>
        </p:txBody>
      </p:sp>
      <p:sp>
        <p:nvSpPr>
          <p:cNvPr id="11" name="Shape 11"/>
          <p:cNvSpPr txBox="1"/>
          <p:nvPr>
            <p:ph type="ctrTitle"/>
          </p:nvPr>
        </p:nvSpPr>
        <p:spPr>
          <a:xfrm>
            <a:off x="685800" y="473108"/>
            <a:ext cx="7772400" cy="2842199"/>
          </a:xfrm>
          <a:prstGeom prst="rect">
            <a:avLst/>
          </a:prstGeom>
        </p:spPr>
        <p:txBody>
          <a:bodyPr anchorCtr="0" anchor="b" bIns="91425" lIns="91425" rIns="91425" tIns="91425"/>
          <a:lstStyle>
            <a:lvl1pPr>
              <a:spcBef>
                <a:spcPts val="0"/>
              </a:spcBef>
              <a:buSzPct val="100000"/>
              <a:defRPr sz="7200"/>
            </a:lvl1pPr>
            <a:lvl2pPr>
              <a:spcBef>
                <a:spcPts val="0"/>
              </a:spcBef>
              <a:buSzPct val="100000"/>
              <a:defRPr sz="7200"/>
            </a:lvl2pPr>
            <a:lvl3pPr>
              <a:spcBef>
                <a:spcPts val="0"/>
              </a:spcBef>
              <a:buSzPct val="100000"/>
              <a:defRPr sz="7200"/>
            </a:lvl3pPr>
            <a:lvl4pPr>
              <a:spcBef>
                <a:spcPts val="0"/>
              </a:spcBef>
              <a:buSzPct val="100000"/>
              <a:defRPr sz="7200"/>
            </a:lvl4pPr>
            <a:lvl5pPr>
              <a:spcBef>
                <a:spcPts val="0"/>
              </a:spcBef>
              <a:buSzPct val="100000"/>
              <a:defRPr sz="7200"/>
            </a:lvl5pPr>
            <a:lvl6pPr>
              <a:spcBef>
                <a:spcPts val="0"/>
              </a:spcBef>
              <a:buSzPct val="100000"/>
              <a:defRPr sz="7200"/>
            </a:lvl6pPr>
            <a:lvl7pPr>
              <a:spcBef>
                <a:spcPts val="0"/>
              </a:spcBef>
              <a:buSzPct val="100000"/>
              <a:defRPr sz="7200"/>
            </a:lvl7pPr>
            <a:lvl8pPr>
              <a:spcBef>
                <a:spcPts val="0"/>
              </a:spcBef>
              <a:buSzPct val="100000"/>
              <a:defRPr sz="7200"/>
            </a:lvl8pPr>
            <a:lvl9pPr>
              <a:spcBef>
                <a:spcPts val="0"/>
              </a:spcBef>
              <a:buSzPct val="100000"/>
              <a:defRPr sz="7200"/>
            </a:lvl9pPr>
          </a:lstStyle>
          <a:p/>
        </p:txBody>
      </p:sp>
      <p:sp>
        <p:nvSpPr>
          <p:cNvPr id="12" name="Shape 12"/>
          <p:cNvSpPr txBox="1"/>
          <p:nvPr>
            <p:ph idx="1" type="subTitle"/>
          </p:nvPr>
        </p:nvSpPr>
        <p:spPr>
          <a:xfrm>
            <a:off x="685800" y="3896921"/>
            <a:ext cx="7772400" cy="460800"/>
          </a:xfrm>
          <a:prstGeom prst="rect">
            <a:avLst/>
          </a:prstGeom>
        </p:spPr>
        <p:txBody>
          <a:bodyPr anchorCtr="0" anchor="ctr" bIns="91425" lIns="91425" rIns="91425" tIns="91425"/>
          <a:lstStyle>
            <a:lvl1pPr>
              <a:spcBef>
                <a:spcPts val="0"/>
              </a:spcBef>
              <a:buNone/>
              <a:defRPr/>
            </a:lvl1pPr>
            <a:lvl2pPr>
              <a:spcBef>
                <a:spcPts val="0"/>
              </a:spcBef>
              <a:buSzPct val="100000"/>
              <a:buNone/>
              <a:defRPr sz="3000"/>
            </a:lvl2pPr>
            <a:lvl3pPr>
              <a:spcBef>
                <a:spcPts val="0"/>
              </a:spcBef>
              <a:buSzPct val="100000"/>
              <a:buNone/>
              <a:defRPr sz="3000"/>
            </a:lvl3pPr>
            <a:lvl4pPr>
              <a:spcBef>
                <a:spcPts val="0"/>
              </a:spcBef>
              <a:buSzPct val="100000"/>
              <a:buNone/>
              <a:defRPr sz="3000"/>
            </a:lvl4pPr>
            <a:lvl5pPr>
              <a:spcBef>
                <a:spcPts val="0"/>
              </a:spcBef>
              <a:buSzPct val="100000"/>
              <a:buNone/>
              <a:defRPr sz="3000"/>
            </a:lvl5pPr>
            <a:lvl6pPr>
              <a:spcBef>
                <a:spcPts val="0"/>
              </a:spcBef>
              <a:buSzPct val="100000"/>
              <a:buNone/>
              <a:defRPr sz="3000"/>
            </a:lvl6pPr>
            <a:lvl7pPr>
              <a:spcBef>
                <a:spcPts val="0"/>
              </a:spcBef>
              <a:buSzPct val="100000"/>
              <a:buNone/>
              <a:defRPr sz="3000"/>
            </a:lvl7pPr>
            <a:lvl8pPr>
              <a:spcBef>
                <a:spcPts val="0"/>
              </a:spcBef>
              <a:buSzPct val="100000"/>
              <a:buNone/>
              <a:defRPr sz="3000"/>
            </a:lvl8pPr>
            <a:lvl9pPr>
              <a:spcBef>
                <a:spcPts val="0"/>
              </a:spcBef>
              <a:buSzPct val="100000"/>
              <a:buNone/>
              <a:defRPr sz="3000"/>
            </a:lvl9pPr>
          </a:lstStyle>
          <a:p/>
        </p:txBody>
      </p:sp>
      <p:sp>
        <p:nvSpPr>
          <p:cNvPr id="13" name="Shape 13"/>
          <p:cNvSpPr txBox="1"/>
          <p:nvPr>
            <p:ph idx="12" type="sldNum"/>
          </p:nvPr>
        </p:nvSpPr>
        <p:spPr>
          <a:xfrm>
            <a:off x="8607464" y="4749873"/>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4" name="Shape 14"/>
        <p:cNvGrpSpPr/>
        <p:nvPr/>
      </p:nvGrpSpPr>
      <p:grpSpPr>
        <a:xfrm>
          <a:off x="0" y="0"/>
          <a:ext cx="0" cy="0"/>
          <a:chOff x="0" y="0"/>
          <a:chExt cx="0" cy="0"/>
        </a:xfrm>
      </p:grpSpPr>
      <p:sp>
        <p:nvSpPr>
          <p:cNvPr id="15" name="Shape 15"/>
          <p:cNvSpPr/>
          <p:nvPr/>
        </p:nvSpPr>
        <p:spPr>
          <a:xfrm>
            <a:off x="372035" y="1163170"/>
            <a:ext cx="8399999" cy="3877800"/>
          </a:xfrm>
          <a:prstGeom prst="roundRect">
            <a:avLst>
              <a:gd fmla="val 2970" name="adj"/>
            </a:avLst>
          </a:prstGeom>
          <a:solidFill>
            <a:srgbClr val="FFFFFF"/>
          </a:solidFill>
          <a:ln>
            <a:noFill/>
          </a:ln>
        </p:spPr>
        <p:txBody>
          <a:bodyPr anchorCtr="0" anchor="ctr" bIns="45700" lIns="91425" rIns="91425" tIns="45700">
            <a:noAutofit/>
          </a:bodyPr>
          <a:lstStyle/>
          <a:p>
            <a:pPr>
              <a:spcBef>
                <a:spcPts val="0"/>
              </a:spcBef>
              <a:buNone/>
            </a:pPr>
            <a:r>
              <a:t/>
            </a:r>
            <a:endParaRPr/>
          </a:p>
        </p:txBody>
      </p:sp>
      <p:sp>
        <p:nvSpPr>
          <p:cNvPr id="16" name="Shape 16"/>
          <p:cNvSpPr/>
          <p:nvPr/>
        </p:nvSpPr>
        <p:spPr>
          <a:xfrm flipH="1" rot="10800000">
            <a:off x="372035" y="59"/>
            <a:ext cx="8399999" cy="1049700"/>
          </a:xfrm>
          <a:prstGeom prst="round2SameRect">
            <a:avLst>
              <a:gd fmla="val 10590" name="adj1"/>
              <a:gd fmla="val 0" name="adj2"/>
            </a:avLst>
          </a:prstGeom>
          <a:solidFill>
            <a:srgbClr val="FFFFFF"/>
          </a:solidFill>
          <a:ln>
            <a:noFill/>
          </a:ln>
        </p:spPr>
        <p:txBody>
          <a:bodyPr anchorCtr="0" anchor="ctr" bIns="45700" lIns="91425" rIns="91425" tIns="45700">
            <a:noAutofit/>
          </a:bodyPr>
          <a:lstStyle/>
          <a:p>
            <a:pPr>
              <a:spcBef>
                <a:spcPts val="0"/>
              </a:spcBef>
              <a:buNone/>
            </a:pPr>
            <a:r>
              <a:t/>
            </a:r>
            <a:endParaRPr/>
          </a:p>
        </p:txBody>
      </p:sp>
      <p:sp>
        <p:nvSpPr>
          <p:cNvPr id="17" name="Shape 17"/>
          <p:cNvSpPr txBox="1"/>
          <p:nvPr>
            <p:ph type="title"/>
          </p:nvPr>
        </p:nvSpPr>
        <p:spPr>
          <a:xfrm>
            <a:off x="457200" y="139527"/>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 type="body"/>
          </p:nvPr>
        </p:nvSpPr>
        <p:spPr>
          <a:xfrm>
            <a:off x="457200" y="1200150"/>
            <a:ext cx="82296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9" name="Shape 19"/>
          <p:cNvSpPr txBox="1"/>
          <p:nvPr>
            <p:ph idx="12" type="sldNum"/>
          </p:nvPr>
        </p:nvSpPr>
        <p:spPr>
          <a:xfrm>
            <a:off x="8607464" y="4749873"/>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p:nvPr/>
        </p:nvSpPr>
        <p:spPr>
          <a:xfrm>
            <a:off x="372035" y="1163170"/>
            <a:ext cx="4114800" cy="3877800"/>
          </a:xfrm>
          <a:prstGeom prst="roundRect">
            <a:avLst>
              <a:gd fmla="val 3784" name="adj"/>
            </a:avLst>
          </a:prstGeom>
          <a:solidFill>
            <a:srgbClr val="FFFFFF"/>
          </a:solidFill>
          <a:ln>
            <a:noFill/>
          </a:ln>
        </p:spPr>
        <p:txBody>
          <a:bodyPr anchorCtr="0" anchor="ctr" bIns="45700" lIns="91425" rIns="91425" tIns="45700">
            <a:noAutofit/>
          </a:bodyPr>
          <a:lstStyle/>
          <a:p>
            <a:pPr>
              <a:spcBef>
                <a:spcPts val="0"/>
              </a:spcBef>
              <a:buNone/>
            </a:pPr>
            <a:r>
              <a:t/>
            </a:r>
            <a:endParaRPr/>
          </a:p>
        </p:txBody>
      </p:sp>
      <p:sp>
        <p:nvSpPr>
          <p:cNvPr id="22" name="Shape 22"/>
          <p:cNvSpPr/>
          <p:nvPr/>
        </p:nvSpPr>
        <p:spPr>
          <a:xfrm flipH="1" rot="10800000">
            <a:off x="372035" y="59"/>
            <a:ext cx="8399999" cy="1049700"/>
          </a:xfrm>
          <a:prstGeom prst="round2SameRect">
            <a:avLst>
              <a:gd fmla="val 10590" name="adj1"/>
              <a:gd fmla="val 0" name="adj2"/>
            </a:avLst>
          </a:prstGeom>
          <a:solidFill>
            <a:srgbClr val="FFFFFF"/>
          </a:solidFill>
          <a:ln>
            <a:noFill/>
          </a:ln>
        </p:spPr>
        <p:txBody>
          <a:bodyPr anchorCtr="0" anchor="ctr" bIns="45700" lIns="91425" rIns="91425" tIns="45700">
            <a:noAutofit/>
          </a:bodyPr>
          <a:lstStyle/>
          <a:p>
            <a:pPr>
              <a:spcBef>
                <a:spcPts val="0"/>
              </a:spcBef>
              <a:buNone/>
            </a:pPr>
            <a:r>
              <a:t/>
            </a:r>
            <a:endParaRPr/>
          </a:p>
        </p:txBody>
      </p:sp>
      <p:sp>
        <p:nvSpPr>
          <p:cNvPr id="23" name="Shape 23"/>
          <p:cNvSpPr txBox="1"/>
          <p:nvPr>
            <p:ph type="title"/>
          </p:nvPr>
        </p:nvSpPr>
        <p:spPr>
          <a:xfrm>
            <a:off x="457200" y="139527"/>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4" name="Shape 24"/>
          <p:cNvSpPr txBox="1"/>
          <p:nvPr>
            <p:ph idx="1" type="body"/>
          </p:nvPr>
        </p:nvSpPr>
        <p:spPr>
          <a:xfrm>
            <a:off x="457200" y="1200150"/>
            <a:ext cx="3925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5" name="Shape 25"/>
          <p:cNvSpPr/>
          <p:nvPr/>
        </p:nvSpPr>
        <p:spPr>
          <a:xfrm>
            <a:off x="4657164" y="1163170"/>
            <a:ext cx="4114800" cy="3877800"/>
          </a:xfrm>
          <a:prstGeom prst="roundRect">
            <a:avLst>
              <a:gd fmla="val 3784" name="adj"/>
            </a:avLst>
          </a:prstGeom>
          <a:solidFill>
            <a:srgbClr val="FFFFFF"/>
          </a:solidFill>
          <a:ln>
            <a:noFill/>
          </a:ln>
        </p:spPr>
        <p:txBody>
          <a:bodyPr anchorCtr="0" anchor="ctr" bIns="45700" lIns="91425" rIns="91425" tIns="45700">
            <a:noAutofit/>
          </a:bodyPr>
          <a:lstStyle/>
          <a:p>
            <a:pPr>
              <a:spcBef>
                <a:spcPts val="0"/>
              </a:spcBef>
              <a:buNone/>
            </a:pPr>
            <a:r>
              <a:t/>
            </a:r>
            <a:endParaRPr/>
          </a:p>
        </p:txBody>
      </p:sp>
      <p:sp>
        <p:nvSpPr>
          <p:cNvPr id="26" name="Shape 26"/>
          <p:cNvSpPr txBox="1"/>
          <p:nvPr>
            <p:ph idx="2" type="body"/>
          </p:nvPr>
        </p:nvSpPr>
        <p:spPr>
          <a:xfrm>
            <a:off x="4761353" y="1200150"/>
            <a:ext cx="3925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7" name="Shape 27"/>
          <p:cNvSpPr txBox="1"/>
          <p:nvPr>
            <p:ph idx="12" type="sldNum"/>
          </p:nvPr>
        </p:nvSpPr>
        <p:spPr>
          <a:xfrm>
            <a:off x="8607464" y="4749873"/>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8" name="Shape 28"/>
        <p:cNvGrpSpPr/>
        <p:nvPr/>
      </p:nvGrpSpPr>
      <p:grpSpPr>
        <a:xfrm>
          <a:off x="0" y="0"/>
          <a:ext cx="0" cy="0"/>
          <a:chOff x="0" y="0"/>
          <a:chExt cx="0" cy="0"/>
        </a:xfrm>
      </p:grpSpPr>
      <p:sp>
        <p:nvSpPr>
          <p:cNvPr id="29" name="Shape 29"/>
          <p:cNvSpPr/>
          <p:nvPr/>
        </p:nvSpPr>
        <p:spPr>
          <a:xfrm>
            <a:off x="372035" y="1163170"/>
            <a:ext cx="8399999" cy="3877800"/>
          </a:xfrm>
          <a:prstGeom prst="roundRect">
            <a:avLst>
              <a:gd fmla="val 2970" name="adj"/>
            </a:avLst>
          </a:prstGeom>
          <a:solidFill>
            <a:srgbClr val="FFFFFF"/>
          </a:solidFill>
          <a:ln>
            <a:noFill/>
          </a:ln>
        </p:spPr>
        <p:txBody>
          <a:bodyPr anchorCtr="0" anchor="ctr" bIns="45700" lIns="91425" rIns="91425" tIns="45700">
            <a:noAutofit/>
          </a:bodyPr>
          <a:lstStyle/>
          <a:p>
            <a:pPr>
              <a:spcBef>
                <a:spcPts val="0"/>
              </a:spcBef>
              <a:buNone/>
            </a:pPr>
            <a:r>
              <a:t/>
            </a:r>
            <a:endParaRPr/>
          </a:p>
        </p:txBody>
      </p:sp>
      <p:sp>
        <p:nvSpPr>
          <p:cNvPr id="30" name="Shape 30"/>
          <p:cNvSpPr/>
          <p:nvPr/>
        </p:nvSpPr>
        <p:spPr>
          <a:xfrm flipH="1" rot="10800000">
            <a:off x="372035" y="59"/>
            <a:ext cx="8399999" cy="1049700"/>
          </a:xfrm>
          <a:prstGeom prst="round2SameRect">
            <a:avLst>
              <a:gd fmla="val 10590" name="adj1"/>
              <a:gd fmla="val 0" name="adj2"/>
            </a:avLst>
          </a:prstGeom>
          <a:solidFill>
            <a:srgbClr val="FFFFFF"/>
          </a:solidFill>
          <a:ln>
            <a:noFill/>
          </a:ln>
        </p:spPr>
        <p:txBody>
          <a:bodyPr anchorCtr="0" anchor="ctr" bIns="45700" lIns="91425" rIns="91425" tIns="45700">
            <a:noAutofit/>
          </a:bodyPr>
          <a:lstStyle/>
          <a:p>
            <a:pPr>
              <a:spcBef>
                <a:spcPts val="0"/>
              </a:spcBef>
              <a:buNone/>
            </a:pPr>
            <a:r>
              <a:t/>
            </a:r>
            <a:endParaRPr/>
          </a:p>
        </p:txBody>
      </p:sp>
      <p:sp>
        <p:nvSpPr>
          <p:cNvPr id="31" name="Shape 31"/>
          <p:cNvSpPr txBox="1"/>
          <p:nvPr>
            <p:ph type="title"/>
          </p:nvPr>
        </p:nvSpPr>
        <p:spPr>
          <a:xfrm>
            <a:off x="457200" y="139527"/>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2" name="Shape 32"/>
          <p:cNvSpPr txBox="1"/>
          <p:nvPr>
            <p:ph idx="12" type="sldNum"/>
          </p:nvPr>
        </p:nvSpPr>
        <p:spPr>
          <a:xfrm>
            <a:off x="8607464" y="4749873"/>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33" name="Shape 33"/>
        <p:cNvGrpSpPr/>
        <p:nvPr/>
      </p:nvGrpSpPr>
      <p:grpSpPr>
        <a:xfrm>
          <a:off x="0" y="0"/>
          <a:ext cx="0" cy="0"/>
          <a:chOff x="0" y="0"/>
          <a:chExt cx="0" cy="0"/>
        </a:xfrm>
      </p:grpSpPr>
      <p:sp>
        <p:nvSpPr>
          <p:cNvPr id="34" name="Shape 34"/>
          <p:cNvSpPr txBox="1"/>
          <p:nvPr>
            <p:ph idx="1" type="body"/>
          </p:nvPr>
        </p:nvSpPr>
        <p:spPr>
          <a:xfrm>
            <a:off x="372035" y="4276652"/>
            <a:ext cx="8399999" cy="649199"/>
          </a:xfrm>
          <a:prstGeom prst="rect">
            <a:avLst/>
          </a:prstGeom>
        </p:spPr>
        <p:txBody>
          <a:bodyPr anchorCtr="0" anchor="t" bIns="91425" lIns="91425" rIns="91425" tIns="91425"/>
          <a:lstStyle>
            <a:lvl1pPr>
              <a:spcBef>
                <a:spcPts val="0"/>
              </a:spcBef>
              <a:buClr>
                <a:schemeClr val="lt1"/>
              </a:buClr>
              <a:buSzPct val="100000"/>
              <a:buNone/>
              <a:defRPr b="1" sz="2400">
                <a:solidFill>
                  <a:schemeClr val="lt1"/>
                </a:solidFill>
              </a:defRPr>
            </a:lvl1pPr>
          </a:lstStyle>
          <a:p/>
        </p:txBody>
      </p:sp>
      <p:sp>
        <p:nvSpPr>
          <p:cNvPr id="35" name="Shape 35"/>
          <p:cNvSpPr/>
          <p:nvPr/>
        </p:nvSpPr>
        <p:spPr>
          <a:xfrm>
            <a:off x="372035" y="233279"/>
            <a:ext cx="8399999" cy="3868499"/>
          </a:xfrm>
          <a:prstGeom prst="roundRect">
            <a:avLst>
              <a:gd fmla="val 2776" name="adj"/>
            </a:avLst>
          </a:prstGeom>
          <a:solidFill>
            <a:srgbClr val="FFFFFF"/>
          </a:solidFill>
          <a:ln>
            <a:noFill/>
          </a:ln>
        </p:spPr>
        <p:txBody>
          <a:bodyPr anchorCtr="0" anchor="ctr" bIns="45700" lIns="91425" rIns="91425" tIns="45700">
            <a:noAutofit/>
          </a:bodyPr>
          <a:lstStyle/>
          <a:p>
            <a:pPr>
              <a:spcBef>
                <a:spcPts val="0"/>
              </a:spcBef>
              <a:buNone/>
            </a:pPr>
            <a:r>
              <a:t/>
            </a:r>
            <a:endParaRPr/>
          </a:p>
        </p:txBody>
      </p:sp>
      <p:sp>
        <p:nvSpPr>
          <p:cNvPr id="36" name="Shape 36"/>
          <p:cNvSpPr txBox="1"/>
          <p:nvPr>
            <p:ph idx="12" type="sldNum"/>
          </p:nvPr>
        </p:nvSpPr>
        <p:spPr>
          <a:xfrm>
            <a:off x="8607464" y="4749873"/>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7" name="Shape 37"/>
        <p:cNvGrpSpPr/>
        <p:nvPr/>
      </p:nvGrpSpPr>
      <p:grpSpPr>
        <a:xfrm>
          <a:off x="0" y="0"/>
          <a:ext cx="0" cy="0"/>
          <a:chOff x="0" y="0"/>
          <a:chExt cx="0" cy="0"/>
        </a:xfrm>
      </p:grpSpPr>
      <p:sp>
        <p:nvSpPr>
          <p:cNvPr id="38" name="Shape 38"/>
          <p:cNvSpPr/>
          <p:nvPr/>
        </p:nvSpPr>
        <p:spPr>
          <a:xfrm>
            <a:off x="372035" y="235584"/>
            <a:ext cx="8399999" cy="4672199"/>
          </a:xfrm>
          <a:prstGeom prst="roundRect">
            <a:avLst>
              <a:gd fmla="val 2255" name="adj"/>
            </a:avLst>
          </a:prstGeom>
          <a:solidFill>
            <a:srgbClr val="FFFFFF"/>
          </a:solidFill>
          <a:ln>
            <a:noFill/>
          </a:ln>
        </p:spPr>
        <p:txBody>
          <a:bodyPr anchorCtr="0" anchor="ctr" bIns="45700" lIns="91425" rIns="91425" tIns="45700">
            <a:noAutofit/>
          </a:bodyPr>
          <a:lstStyle/>
          <a:p>
            <a:pPr>
              <a:spcBef>
                <a:spcPts val="0"/>
              </a:spcBef>
              <a:buNone/>
            </a:pPr>
            <a:r>
              <a:t/>
            </a:r>
            <a:endParaRPr/>
          </a:p>
        </p:txBody>
      </p:sp>
      <p:sp>
        <p:nvSpPr>
          <p:cNvPr id="39" name="Shape 39"/>
          <p:cNvSpPr txBox="1"/>
          <p:nvPr>
            <p:ph idx="12" type="sldNum"/>
          </p:nvPr>
        </p:nvSpPr>
        <p:spPr>
          <a:xfrm>
            <a:off x="8607464" y="4749873"/>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slideLayout" Target="../slideLayouts/slideLayout4.xml"/><Relationship Id="rId3" Type="http://schemas.openxmlformats.org/officeDocument/2006/relationships/slideLayout" Target="../slideLayouts/slideLayout3.xml"/><Relationship Id="rId6" Type="http://schemas.openxmlformats.org/officeDocument/2006/relationships/slideLayout" Target="../slideLayouts/slideLayout6.xml"/><Relationship Id="rId5" Type="http://schemas.openxmlformats.org/officeDocument/2006/relationships/slideLayout" Target="../slideLayouts/slideLayout5.xml"/><Relationship Id="rId7"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139527"/>
            <a:ext cx="8229600" cy="857400"/>
          </a:xfrm>
          <a:prstGeom prst="rect">
            <a:avLst/>
          </a:prstGeom>
          <a:noFill/>
          <a:ln>
            <a:noFill/>
          </a:ln>
        </p:spPr>
        <p:txBody>
          <a:bodyPr anchorCtr="0" anchor="b" bIns="91425" lIns="91425" rIns="91425" tIns="91425"/>
          <a:lstStyle>
            <a:lvl1pPr>
              <a:spcBef>
                <a:spcPts val="0"/>
              </a:spcBef>
              <a:buClr>
                <a:schemeClr val="dk2"/>
              </a:buClr>
              <a:buSzPct val="100000"/>
              <a:buNone/>
              <a:defRPr b="1" sz="3600">
                <a:solidFill>
                  <a:schemeClr val="dk2"/>
                </a:solidFill>
              </a:defRPr>
            </a:lvl1pPr>
            <a:lvl2pPr>
              <a:spcBef>
                <a:spcPts val="0"/>
              </a:spcBef>
              <a:buClr>
                <a:schemeClr val="dk2"/>
              </a:buClr>
              <a:buSzPct val="100000"/>
              <a:buNone/>
              <a:defRPr b="1" sz="3600">
                <a:solidFill>
                  <a:schemeClr val="dk2"/>
                </a:solidFill>
              </a:defRPr>
            </a:lvl2pPr>
            <a:lvl3pPr>
              <a:spcBef>
                <a:spcPts val="0"/>
              </a:spcBef>
              <a:buClr>
                <a:schemeClr val="dk2"/>
              </a:buClr>
              <a:buSzPct val="100000"/>
              <a:buNone/>
              <a:defRPr b="1" sz="3600">
                <a:solidFill>
                  <a:schemeClr val="dk2"/>
                </a:solidFill>
              </a:defRPr>
            </a:lvl3pPr>
            <a:lvl4pPr>
              <a:spcBef>
                <a:spcPts val="0"/>
              </a:spcBef>
              <a:buClr>
                <a:schemeClr val="dk2"/>
              </a:buClr>
              <a:buSzPct val="100000"/>
              <a:buNone/>
              <a:defRPr b="1" sz="3600">
                <a:solidFill>
                  <a:schemeClr val="dk2"/>
                </a:solidFill>
              </a:defRPr>
            </a:lvl4pPr>
            <a:lvl5pPr>
              <a:spcBef>
                <a:spcPts val="0"/>
              </a:spcBef>
              <a:buClr>
                <a:schemeClr val="dk2"/>
              </a:buClr>
              <a:buSzPct val="100000"/>
              <a:buNone/>
              <a:defRPr b="1" sz="3600">
                <a:solidFill>
                  <a:schemeClr val="dk2"/>
                </a:solidFill>
              </a:defRPr>
            </a:lvl5pPr>
            <a:lvl6pPr>
              <a:spcBef>
                <a:spcPts val="0"/>
              </a:spcBef>
              <a:buClr>
                <a:schemeClr val="dk2"/>
              </a:buClr>
              <a:buSzPct val="100000"/>
              <a:buNone/>
              <a:defRPr b="1" sz="3600">
                <a:solidFill>
                  <a:schemeClr val="dk2"/>
                </a:solidFill>
              </a:defRPr>
            </a:lvl6pPr>
            <a:lvl7pPr>
              <a:spcBef>
                <a:spcPts val="0"/>
              </a:spcBef>
              <a:buClr>
                <a:schemeClr val="dk2"/>
              </a:buClr>
              <a:buSzPct val="100000"/>
              <a:buNone/>
              <a:defRPr b="1" sz="3600">
                <a:solidFill>
                  <a:schemeClr val="dk2"/>
                </a:solidFill>
              </a:defRPr>
            </a:lvl7pPr>
            <a:lvl8pPr>
              <a:spcBef>
                <a:spcPts val="0"/>
              </a:spcBef>
              <a:buClr>
                <a:schemeClr val="dk2"/>
              </a:buClr>
              <a:buSzPct val="100000"/>
              <a:buNone/>
              <a:defRPr b="1" sz="3600">
                <a:solidFill>
                  <a:schemeClr val="dk2"/>
                </a:solidFill>
              </a:defRPr>
            </a:lvl8pPr>
            <a:lvl9pPr>
              <a:spcBef>
                <a:spcPts val="0"/>
              </a:spcBef>
              <a:buClr>
                <a:schemeClr val="dk2"/>
              </a:buClr>
              <a:buSzPct val="100000"/>
              <a:buNone/>
              <a:defRPr b="1" sz="3600">
                <a:solidFill>
                  <a:schemeClr val="dk2"/>
                </a:solidFill>
              </a:defRPr>
            </a:lvl9pPr>
          </a:lstStyle>
          <a:p/>
        </p:txBody>
      </p:sp>
      <p:sp>
        <p:nvSpPr>
          <p:cNvPr id="6" name="Shape 6"/>
          <p:cNvSpPr txBox="1"/>
          <p:nvPr>
            <p:ph idx="1" type="body"/>
          </p:nvPr>
        </p:nvSpPr>
        <p:spPr>
          <a:xfrm>
            <a:off x="457200" y="1200150"/>
            <a:ext cx="8229600" cy="3725699"/>
          </a:xfrm>
          <a:prstGeom prst="rect">
            <a:avLst/>
          </a:prstGeom>
          <a:noFill/>
          <a:ln>
            <a:noFill/>
          </a:ln>
        </p:spPr>
        <p:txBody>
          <a:bodyPr anchorCtr="0" anchor="t" bIns="91425" lIns="91425" rIns="91425" tIns="91425"/>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p:txBody>
      </p:sp>
      <p:sp>
        <p:nvSpPr>
          <p:cNvPr id="7" name="Shape 7"/>
          <p:cNvSpPr txBox="1"/>
          <p:nvPr>
            <p:ph idx="12" type="sldNum"/>
          </p:nvPr>
        </p:nvSpPr>
        <p:spPr>
          <a:xfrm>
            <a:off x="8607464" y="4749873"/>
            <a:ext cx="548699" cy="393600"/>
          </a:xfrm>
          <a:prstGeom prst="rect">
            <a:avLst/>
          </a:prstGeom>
          <a:noFill/>
          <a:ln>
            <a:noFill/>
          </a:ln>
        </p:spPr>
        <p:txBody>
          <a:bodyPr anchorCtr="0" anchor="ctr" bIns="91425" lIns="91425" rIns="91425" tIns="91425">
            <a:noAutofit/>
          </a:bodyPr>
          <a:lstStyle>
            <a:lvl1pPr algn="r">
              <a:spcBef>
                <a:spcPts val="0"/>
              </a:spcBef>
              <a:buNone/>
              <a:defRPr sz="1300">
                <a:solidFill>
                  <a:schemeClr val="lt1"/>
                </a:solidFill>
              </a:defRPr>
            </a:lvl1pPr>
          </a:lstStyle>
          <a:p>
            <a:pPr>
              <a:spcBef>
                <a:spcPts val="0"/>
              </a:spcBef>
              <a:buNone/>
            </a:pPr>
            <a:fld id="{00000000-1234-1234-1234-123412341234}" type="slidenum">
              <a:rPr lang="en"/>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youtube.com/v/Gc4q_JOIw6g" TargetMode="External"/><Relationship Id="rId5" Type="http://schemas.openxmlformats.org/officeDocument/2006/relationships/image" Target="../media/image00.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 Id="rId3" Type="http://schemas.openxmlformats.org/officeDocument/2006/relationships/hyperlink" Target="http://www.buzzfeed.com/jenlewis/slotherella?utm_term=.ohanQVEap&amp;sub=3390631_3400351"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 name="Shape 40"/>
        <p:cNvGrpSpPr/>
        <p:nvPr/>
      </p:nvGrpSpPr>
      <p:grpSpPr>
        <a:xfrm>
          <a:off x="0" y="0"/>
          <a:ext cx="0" cy="0"/>
          <a:chOff x="0" y="0"/>
          <a:chExt cx="0" cy="0"/>
        </a:xfrm>
      </p:grpSpPr>
      <p:sp>
        <p:nvSpPr>
          <p:cNvPr id="41" name="Shape 41"/>
          <p:cNvSpPr txBox="1"/>
          <p:nvPr>
            <p:ph type="ctrTitle"/>
          </p:nvPr>
        </p:nvSpPr>
        <p:spPr>
          <a:xfrm>
            <a:off x="685800" y="744274"/>
            <a:ext cx="7772400" cy="2933999"/>
          </a:xfrm>
          <a:prstGeom prst="rect">
            <a:avLst/>
          </a:prstGeom>
        </p:spPr>
        <p:txBody>
          <a:bodyPr anchorCtr="0" anchor="b" bIns="91425" lIns="91425" rIns="91425" tIns="91425">
            <a:noAutofit/>
          </a:bodyPr>
          <a:lstStyle/>
          <a:p>
            <a:pPr>
              <a:spcBef>
                <a:spcPts val="0"/>
              </a:spcBef>
              <a:buNone/>
            </a:pPr>
            <a:r>
              <a:rPr b="0" lang="en" sz="1800">
                <a:solidFill>
                  <a:srgbClr val="000000"/>
                </a:solidFill>
                <a:latin typeface="Walter Turncoat"/>
                <a:ea typeface="Walter Turncoat"/>
                <a:cs typeface="Walter Turncoat"/>
                <a:sym typeface="Walter Turncoat"/>
              </a:rPr>
              <a:t>On April 18, 2015 renowned sloth owner Christopher McGee was arrested on charges of administering illegal steroids to his prized racing-sloth, Lightning. Sloth racing has become the new fad in animal racing, providing a calm, quiet atmosphere in comparison to other similar events such as horse and greyhound racing. Sloth racing has highly competitive events drawing large crowds, betting pools, and proceeds that go towards wild sloth preservation. Lightning has won several titles, including the elite Molasses Derby Championship, raising thousands of dollars for his wild cousins, and now, due to the allegations against his owner and trainer, such titles are under scrutiny. Due to the short life of steroids in the sloth’s system, lab testing on Lightning was inconclusive.</a:t>
            </a:r>
          </a:p>
        </p:txBody>
      </p:sp>
      <p:sp>
        <p:nvSpPr>
          <p:cNvPr id="42" name="Shape 42"/>
          <p:cNvSpPr txBox="1"/>
          <p:nvPr>
            <p:ph idx="1" type="subTitle"/>
          </p:nvPr>
        </p:nvSpPr>
        <p:spPr>
          <a:xfrm>
            <a:off x="685800" y="3896921"/>
            <a:ext cx="7772400" cy="460800"/>
          </a:xfrm>
          <a:prstGeom prst="rect">
            <a:avLst/>
          </a:prstGeom>
        </p:spPr>
        <p:txBody>
          <a:bodyPr anchorCtr="0" anchor="ctr" bIns="91425" lIns="91425" rIns="91425" tIns="91425">
            <a:noAutofit/>
          </a:bodyPr>
          <a:lstStyle/>
          <a:p>
            <a:pPr>
              <a:spcBef>
                <a:spcPts val="0"/>
              </a:spcBef>
              <a:buNone/>
            </a:pPr>
            <a:r>
              <a:rPr lang="en" sz="4800">
                <a:latin typeface="Walter Turncoat"/>
                <a:ea typeface="Walter Turncoat"/>
                <a:cs typeface="Walter Turncoat"/>
                <a:sym typeface="Walter Turncoat"/>
              </a:rPr>
              <a:t>The Case</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 name="Shape 46"/>
        <p:cNvGrpSpPr/>
        <p:nvPr/>
      </p:nvGrpSpPr>
      <p:grpSpPr>
        <a:xfrm>
          <a:off x="0" y="0"/>
          <a:ext cx="0" cy="0"/>
          <a:chOff x="0" y="0"/>
          <a:chExt cx="0" cy="0"/>
        </a:xfrm>
      </p:grpSpPr>
      <p:sp>
        <p:nvSpPr>
          <p:cNvPr id="47" name="Shape 47"/>
          <p:cNvSpPr txBox="1"/>
          <p:nvPr>
            <p:ph type="title"/>
          </p:nvPr>
        </p:nvSpPr>
        <p:spPr>
          <a:xfrm>
            <a:off x="457200" y="139527"/>
            <a:ext cx="8229600" cy="857400"/>
          </a:xfrm>
          <a:prstGeom prst="rect">
            <a:avLst/>
          </a:prstGeom>
        </p:spPr>
        <p:txBody>
          <a:bodyPr anchorCtr="0" anchor="b" bIns="91425" lIns="91425" rIns="91425" tIns="91425">
            <a:noAutofit/>
          </a:bodyPr>
          <a:lstStyle/>
          <a:p>
            <a:pPr>
              <a:spcBef>
                <a:spcPts val="0"/>
              </a:spcBef>
              <a:buNone/>
            </a:pPr>
            <a:r>
              <a:rPr lang="en">
                <a:latin typeface="Walter Turncoat"/>
                <a:ea typeface="Walter Turncoat"/>
                <a:cs typeface="Walter Turncoat"/>
                <a:sym typeface="Walter Turncoat"/>
              </a:rPr>
              <a:t>Video: Sloth Crawling</a:t>
            </a:r>
          </a:p>
        </p:txBody>
      </p:sp>
      <p:sp>
        <p:nvSpPr>
          <p:cNvPr id="48" name="Shape 48"/>
          <p:cNvSpPr txBox="1"/>
          <p:nvPr>
            <p:ph idx="1" type="body"/>
          </p:nvPr>
        </p:nvSpPr>
        <p:spPr>
          <a:xfrm>
            <a:off x="457200" y="1200150"/>
            <a:ext cx="8229600" cy="3725699"/>
          </a:xfrm>
          <a:prstGeom prst="rect">
            <a:avLst/>
          </a:prstGeom>
        </p:spPr>
        <p:txBody>
          <a:bodyPr anchorCtr="0" anchor="t" bIns="91425" lIns="91425" rIns="91425" tIns="91425">
            <a:noAutofit/>
          </a:bodyPr>
          <a:lstStyle/>
          <a:p>
            <a:pPr>
              <a:spcBef>
                <a:spcPts val="0"/>
              </a:spcBef>
              <a:buNone/>
            </a:pPr>
            <a:r>
              <a:t/>
            </a:r>
            <a:endParaRPr/>
          </a:p>
        </p:txBody>
      </p:sp>
      <p:sp>
        <p:nvSpPr>
          <p:cNvPr id="49" name="Shape 49">
            <a:hlinkClick r:id="rId4"/>
          </p:cNvPr>
          <p:cNvSpPr/>
          <p:nvPr/>
        </p:nvSpPr>
        <p:spPr>
          <a:xfrm>
            <a:off x="2286000" y="1348500"/>
            <a:ext cx="4572000" cy="3429000"/>
          </a:xfrm>
          <a:prstGeom prst="rect">
            <a:avLst/>
          </a:prstGeom>
          <a:blipFill>
            <a:blip r:embed="rId5">
              <a:alphaModFix/>
            </a:blip>
            <a:stretch>
              <a:fillRect/>
            </a:stretch>
          </a:blipFill>
          <a:ln>
            <a:noFill/>
          </a:ln>
        </p:spPr>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ctrTitle"/>
          </p:nvPr>
        </p:nvSpPr>
        <p:spPr>
          <a:xfrm>
            <a:off x="685800" y="744274"/>
            <a:ext cx="7772400" cy="2933999"/>
          </a:xfrm>
          <a:prstGeom prst="rect">
            <a:avLst/>
          </a:prstGeom>
        </p:spPr>
        <p:txBody>
          <a:bodyPr anchorCtr="0" anchor="b" bIns="91425" lIns="91425" rIns="91425" tIns="91425">
            <a:noAutofit/>
          </a:bodyPr>
          <a:lstStyle/>
          <a:p>
            <a:pPr lvl="0" rtl="0">
              <a:spcBef>
                <a:spcPts val="0"/>
              </a:spcBef>
              <a:buNone/>
            </a:pPr>
            <a:r>
              <a:rPr b="0" lang="en" sz="1800">
                <a:solidFill>
                  <a:srgbClr val="000000"/>
                </a:solidFill>
                <a:latin typeface="Walter Turncoat"/>
                <a:ea typeface="Walter Turncoat"/>
                <a:cs typeface="Walter Turncoat"/>
                <a:sym typeface="Walter Turncoat"/>
              </a:rPr>
              <a:t>On April 18, 2015 renowned sloth owner Christopher McGee was arrested on charges of administering illegal steroids to his prized racing-sloth, Lightning. Sloth racing has become the new fad in animal racing, providing a calm, quiet atmosphere in comparison to other similar events such as horse and greyhound racing. Sloth racing has competitive events drawing large crowds, betting pools, and proceeds that go towards wild sloth preservation. Lightning has won several titles, including the elite Molasses Derby Championship, raising thousands of dollars for his wild cousins, and now, due to the allegations against his owner and trainer, such titles are under scrutiny. Due to the short life of steroids in the sloth’s system, lab testing on Lightning was inconclusive.</a:t>
            </a:r>
          </a:p>
        </p:txBody>
      </p:sp>
      <p:sp>
        <p:nvSpPr>
          <p:cNvPr id="55" name="Shape 55"/>
          <p:cNvSpPr txBox="1"/>
          <p:nvPr>
            <p:ph idx="1" type="subTitle"/>
          </p:nvPr>
        </p:nvSpPr>
        <p:spPr>
          <a:xfrm>
            <a:off x="685800" y="3896921"/>
            <a:ext cx="7772400" cy="460800"/>
          </a:xfrm>
          <a:prstGeom prst="rect">
            <a:avLst/>
          </a:prstGeom>
        </p:spPr>
        <p:txBody>
          <a:bodyPr anchorCtr="0" anchor="ctr" bIns="91425" lIns="91425" rIns="91425" tIns="91425">
            <a:noAutofit/>
          </a:bodyPr>
          <a:lstStyle/>
          <a:p>
            <a:pPr lvl="0" rtl="0">
              <a:spcBef>
                <a:spcPts val="0"/>
              </a:spcBef>
              <a:buNone/>
            </a:pPr>
            <a:r>
              <a:rPr lang="en" sz="4800">
                <a:latin typeface="Walter Turncoat"/>
                <a:ea typeface="Walter Turncoat"/>
                <a:cs typeface="Walter Turncoat"/>
                <a:sym typeface="Walter Turncoat"/>
              </a:rPr>
              <a:t>The Case</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x="0" y="0"/>
          <a:ext cx="0" cy="0"/>
          <a:chOff x="0" y="0"/>
          <a:chExt cx="0" cy="0"/>
        </a:xfrm>
      </p:grpSpPr>
      <p:sp>
        <p:nvSpPr>
          <p:cNvPr id="60" name="Shape 60"/>
          <p:cNvSpPr txBox="1"/>
          <p:nvPr>
            <p:ph type="title"/>
          </p:nvPr>
        </p:nvSpPr>
        <p:spPr>
          <a:xfrm>
            <a:off x="457200" y="139527"/>
            <a:ext cx="8229600" cy="857400"/>
          </a:xfrm>
          <a:prstGeom prst="rect">
            <a:avLst/>
          </a:prstGeom>
        </p:spPr>
        <p:txBody>
          <a:bodyPr anchorCtr="0" anchor="b" bIns="91425" lIns="91425" rIns="91425" tIns="91425">
            <a:noAutofit/>
          </a:bodyPr>
          <a:lstStyle/>
          <a:p>
            <a:pPr>
              <a:spcBef>
                <a:spcPts val="0"/>
              </a:spcBef>
              <a:buNone/>
            </a:pPr>
            <a:r>
              <a:rPr lang="en">
                <a:latin typeface="Walter Turncoat"/>
                <a:ea typeface="Walter Turncoat"/>
                <a:cs typeface="Walter Turncoat"/>
                <a:sym typeface="Walter Turncoat"/>
              </a:rPr>
              <a:t>Sloths and Princesses</a:t>
            </a:r>
          </a:p>
        </p:txBody>
      </p:sp>
      <p:sp>
        <p:nvSpPr>
          <p:cNvPr id="61" name="Shape 61"/>
          <p:cNvSpPr txBox="1"/>
          <p:nvPr>
            <p:ph idx="1" type="body"/>
          </p:nvPr>
        </p:nvSpPr>
        <p:spPr>
          <a:xfrm>
            <a:off x="457200" y="1200150"/>
            <a:ext cx="8229600" cy="3725699"/>
          </a:xfrm>
          <a:prstGeom prst="rect">
            <a:avLst/>
          </a:prstGeom>
        </p:spPr>
        <p:txBody>
          <a:bodyPr anchorCtr="0" anchor="t" bIns="91425" lIns="91425" rIns="91425" tIns="91425">
            <a:noAutofit/>
          </a:bodyPr>
          <a:lstStyle/>
          <a:p>
            <a:pPr rtl="0">
              <a:spcBef>
                <a:spcPts val="0"/>
              </a:spcBef>
              <a:buNone/>
            </a:pPr>
            <a:r>
              <a:t/>
            </a:r>
            <a:endParaRPr/>
          </a:p>
          <a:p>
            <a:pPr rtl="0">
              <a:spcBef>
                <a:spcPts val="0"/>
              </a:spcBef>
              <a:buNone/>
            </a:pPr>
            <a:r>
              <a:t/>
            </a:r>
            <a:endParaRPr/>
          </a:p>
          <a:p>
            <a:pPr>
              <a:spcBef>
                <a:spcPts val="0"/>
              </a:spcBef>
              <a:buNone/>
            </a:pPr>
            <a:r>
              <a:rPr lang="en" u="sng">
                <a:solidFill>
                  <a:schemeClr val="hlink"/>
                </a:solidFill>
                <a:hlinkClick r:id="rId3"/>
              </a:rPr>
              <a:t>http://www.buzzfeed.com/jenlewis/slotherella?utm_term=.ohanQVEap&amp;sub=3390631_3400351</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label">
  <a:themeElements>
    <a:clrScheme name="Custom 352">
      <a:dk1>
        <a:srgbClr val="333333"/>
      </a:dk1>
      <a:lt1>
        <a:srgbClr val="FFFFFF"/>
      </a:lt1>
      <a:dk2>
        <a:srgbClr val="800000"/>
      </a:dk2>
      <a:lt2>
        <a:srgbClr val="CCCCCC"/>
      </a:lt2>
      <a:accent1>
        <a:srgbClr val="0E427E"/>
      </a:accent1>
      <a:accent2>
        <a:srgbClr val="C5AF48"/>
      </a:accent2>
      <a:accent3>
        <a:srgbClr val="327C56"/>
      </a:accent3>
      <a:accent4>
        <a:srgbClr val="387B7D"/>
      </a:accent4>
      <a:accent5>
        <a:srgbClr val="BA7436"/>
      </a:accent5>
      <a:accent6>
        <a:srgbClr val="804000"/>
      </a:accent6>
      <a:hlink>
        <a:srgbClr val="1D6B8D"/>
      </a:hlink>
      <a:folHlink>
        <a:srgbClr val="103B4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