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C20B14-E764-4683-875C-446B9F624A6C}"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20B14-E764-4683-875C-446B9F624A6C}"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20B14-E764-4683-875C-446B9F624A6C}"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20B14-E764-4683-875C-446B9F624A6C}"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20B14-E764-4683-875C-446B9F624A6C}"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C20B14-E764-4683-875C-446B9F624A6C}"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C20B14-E764-4683-875C-446B9F624A6C}" type="datetimeFigureOut">
              <a:rPr lang="en-US" smtClean="0"/>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C20B14-E764-4683-875C-446B9F624A6C}" type="datetimeFigureOut">
              <a:rPr lang="en-US" smtClean="0"/>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C20B14-E764-4683-875C-446B9F624A6C}" type="datetimeFigureOut">
              <a:rPr lang="en-US" smtClean="0"/>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20B14-E764-4683-875C-446B9F624A6C}"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20B14-E764-4683-875C-446B9F624A6C}"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0358C-9695-41A9-9D60-D9217D23D8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20B14-E764-4683-875C-446B9F624A6C}" type="datetimeFigureOut">
              <a:rPr lang="en-US" smtClean="0"/>
              <a:t>9/16/2015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0358C-9695-41A9-9D60-D9217D23D8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7985" y="117695"/>
            <a:ext cx="7266015" cy="6001643"/>
          </a:xfrm>
          <a:prstGeom prst="rect">
            <a:avLst/>
          </a:prstGeom>
          <a:noFill/>
        </p:spPr>
        <p:txBody>
          <a:bodyPr wrap="square" rtlCol="0">
            <a:spAutoFit/>
          </a:bodyPr>
          <a:lstStyle/>
          <a:p>
            <a:r>
              <a:rPr lang="en-US" sz="2400" dirty="0" smtClean="0"/>
              <a:t>	I propose an enhanced dunk tank to generate money for our club. </a:t>
            </a:r>
            <a:r>
              <a:rPr lang="en-US" sz="2400" dirty="0" smtClean="0">
                <a:solidFill>
                  <a:schemeClr val="accent3">
                    <a:lumMod val="75000"/>
                  </a:schemeClr>
                </a:solidFill>
              </a:rPr>
              <a:t>According to author and motivational speaker Wally Wallet, MBA, who wrote the informative pamphlet </a:t>
            </a:r>
            <a:r>
              <a:rPr lang="en-US" sz="2400" i="1" dirty="0" smtClean="0">
                <a:solidFill>
                  <a:schemeClr val="accent3">
                    <a:lumMod val="75000"/>
                  </a:schemeClr>
                </a:solidFill>
              </a:rPr>
              <a:t>Fundraising 101</a:t>
            </a:r>
            <a:r>
              <a:rPr lang="en-US" sz="2400" dirty="0" smtClean="0">
                <a:solidFill>
                  <a:schemeClr val="tx2">
                    <a:lumMod val="75000"/>
                  </a:schemeClr>
                </a:solidFill>
              </a:rPr>
              <a:t>, </a:t>
            </a:r>
            <a:r>
              <a:rPr lang="en-US" sz="2400" dirty="0" smtClean="0">
                <a:solidFill>
                  <a:schemeClr val="accent6">
                    <a:lumMod val="75000"/>
                  </a:schemeClr>
                </a:solidFill>
              </a:rPr>
              <a:t>“Dunk tanks are a fantastic way for school clubs to make money while simultaneously allowing young people to release their aggressions.” He goes on to explain that the cost vs. return ratio is higher with dunk tanks than other fundraising events like candy sales or catalogue orders, and that overall student stress levels are lowered after such events. </a:t>
            </a:r>
            <a:r>
              <a:rPr lang="en-US" sz="2400" dirty="0" smtClean="0"/>
              <a:t> </a:t>
            </a:r>
            <a:r>
              <a:rPr lang="en-US" sz="2400" dirty="0" smtClean="0">
                <a:solidFill>
                  <a:schemeClr val="accent6">
                    <a:lumMod val="75000"/>
                  </a:schemeClr>
                </a:solidFill>
              </a:rPr>
              <a:t>This makes sense because many students have school anxiety, and seeing their teachers fall into a tank of water would relieve tension. </a:t>
            </a:r>
            <a:r>
              <a:rPr lang="en-US" sz="2400" dirty="0" smtClean="0"/>
              <a:t>In short, not only would a dunk tank be healthy but also, in my opinion,  this fundraising option would translate into big bucks for our club. </a:t>
            </a:r>
            <a:endParaRPr lang="en-US" sz="2400" dirty="0"/>
          </a:p>
        </p:txBody>
      </p:sp>
      <p:sp>
        <p:nvSpPr>
          <p:cNvPr id="5" name="TextBox 4"/>
          <p:cNvSpPr txBox="1"/>
          <p:nvPr/>
        </p:nvSpPr>
        <p:spPr>
          <a:xfrm>
            <a:off x="143084" y="346754"/>
            <a:ext cx="1274347" cy="400110"/>
          </a:xfrm>
          <a:prstGeom prst="rect">
            <a:avLst/>
          </a:prstGeom>
          <a:noFill/>
        </p:spPr>
        <p:txBody>
          <a:bodyPr wrap="square" rtlCol="0">
            <a:spAutoFit/>
          </a:bodyPr>
          <a:lstStyle/>
          <a:p>
            <a:r>
              <a:rPr lang="en-US" sz="2000" dirty="0" smtClean="0"/>
              <a:t>CLAIM</a:t>
            </a:r>
            <a:endParaRPr lang="en-US" sz="2000" dirty="0"/>
          </a:p>
        </p:txBody>
      </p:sp>
      <p:sp>
        <p:nvSpPr>
          <p:cNvPr id="6" name="Right Arrow 5"/>
          <p:cNvSpPr/>
          <p:nvPr/>
        </p:nvSpPr>
        <p:spPr>
          <a:xfrm>
            <a:off x="1059720" y="479708"/>
            <a:ext cx="429254" cy="244113"/>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013" y="1168211"/>
            <a:ext cx="1734901" cy="400110"/>
          </a:xfrm>
          <a:prstGeom prst="rect">
            <a:avLst/>
          </a:prstGeom>
          <a:noFill/>
        </p:spPr>
        <p:txBody>
          <a:bodyPr wrap="square" rtlCol="0">
            <a:spAutoFit/>
          </a:bodyPr>
          <a:lstStyle/>
          <a:p>
            <a:r>
              <a:rPr lang="en-US" sz="2000" dirty="0" smtClean="0">
                <a:solidFill>
                  <a:schemeClr val="accent3">
                    <a:lumMod val="75000"/>
                  </a:schemeClr>
                </a:solidFill>
              </a:rPr>
              <a:t>AUTHORIZING</a:t>
            </a:r>
            <a:endParaRPr lang="en-US" sz="2000" dirty="0">
              <a:solidFill>
                <a:schemeClr val="accent3">
                  <a:lumMod val="75000"/>
                </a:schemeClr>
              </a:solidFill>
            </a:endParaRPr>
          </a:p>
        </p:txBody>
      </p:sp>
      <p:sp>
        <p:nvSpPr>
          <p:cNvPr id="8" name="TextBox 7"/>
          <p:cNvSpPr txBox="1"/>
          <p:nvPr/>
        </p:nvSpPr>
        <p:spPr>
          <a:xfrm>
            <a:off x="76013" y="2304478"/>
            <a:ext cx="1734901" cy="400110"/>
          </a:xfrm>
          <a:prstGeom prst="rect">
            <a:avLst/>
          </a:prstGeom>
          <a:noFill/>
        </p:spPr>
        <p:txBody>
          <a:bodyPr wrap="square" rtlCol="0">
            <a:spAutoFit/>
          </a:bodyPr>
          <a:lstStyle/>
          <a:p>
            <a:r>
              <a:rPr lang="en-US" sz="2000" dirty="0" smtClean="0">
                <a:solidFill>
                  <a:schemeClr val="accent6">
                    <a:lumMod val="75000"/>
                  </a:schemeClr>
                </a:solidFill>
              </a:rPr>
              <a:t>ILLUSTRATING</a:t>
            </a:r>
            <a:endParaRPr lang="en-US" sz="2000" dirty="0">
              <a:solidFill>
                <a:schemeClr val="accent6">
                  <a:lumMod val="75000"/>
                </a:schemeClr>
              </a:solidFill>
            </a:endParaRPr>
          </a:p>
        </p:txBody>
      </p:sp>
      <p:sp>
        <p:nvSpPr>
          <p:cNvPr id="9" name="TextBox 8"/>
          <p:cNvSpPr txBox="1"/>
          <p:nvPr/>
        </p:nvSpPr>
        <p:spPr>
          <a:xfrm>
            <a:off x="0" y="4886122"/>
            <a:ext cx="1810914" cy="646331"/>
          </a:xfrm>
          <a:prstGeom prst="rect">
            <a:avLst/>
          </a:prstGeom>
          <a:noFill/>
        </p:spPr>
        <p:txBody>
          <a:bodyPr wrap="square" rtlCol="0">
            <a:spAutoFit/>
          </a:bodyPr>
          <a:lstStyle/>
          <a:p>
            <a:r>
              <a:rPr lang="en-US" dirty="0" smtClean="0"/>
              <a:t>CONCLUDING STATEMENT</a:t>
            </a:r>
            <a:endParaRPr lang="en-US" dirty="0"/>
          </a:p>
        </p:txBody>
      </p:sp>
      <p:sp>
        <p:nvSpPr>
          <p:cNvPr id="10" name="Right Arrow 9"/>
          <p:cNvSpPr/>
          <p:nvPr/>
        </p:nvSpPr>
        <p:spPr>
          <a:xfrm>
            <a:off x="1381660" y="4965175"/>
            <a:ext cx="429254" cy="244113"/>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Cathy</dc:creator>
  <cp:lastModifiedBy>McGee, Christina</cp:lastModifiedBy>
  <cp:revision>1</cp:revision>
  <dcterms:created xsi:type="dcterms:W3CDTF">2015-09-14T17:10:29Z</dcterms:created>
  <dcterms:modified xsi:type="dcterms:W3CDTF">2015-09-17T02:04:40Z</dcterms:modified>
</cp:coreProperties>
</file>