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1"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58FF8D4-888C-EE43-8BC8-5679CB7BCA8B}" type="datetimeFigureOut">
              <a:rPr lang="en-US" smtClean="0"/>
              <a:t>15-09-22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8FF8D4-888C-EE43-8BC8-5679CB7BCA8B}" type="datetimeFigureOut">
              <a:rPr lang="en-US" smtClean="0"/>
              <a:t>15-09-22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BCBA7-5CCA-E842-8C18-BD68943549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158FF8D4-888C-EE43-8BC8-5679CB7BCA8B}" type="datetimeFigureOut">
              <a:rPr lang="en-US" smtClean="0"/>
              <a:t>15-09-22</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B3ABCBA7-5CCA-E842-8C18-BD68943549BE}"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58FF8D4-888C-EE43-8BC8-5679CB7BCA8B}" type="datetimeFigureOut">
              <a:rPr lang="en-US" smtClean="0"/>
              <a:t>15-09-22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BCBA7-5CCA-E842-8C18-BD68943549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58FF8D4-888C-EE43-8BC8-5679CB7BCA8B}" type="datetimeFigureOut">
              <a:rPr lang="en-US" smtClean="0"/>
              <a:t>15-09-22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BCBA7-5CCA-E842-8C18-BD68943549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58FF8D4-888C-EE43-8BC8-5679CB7BCA8B}" type="datetimeFigureOut">
              <a:rPr lang="en-US" smtClean="0"/>
              <a:t>15-09-22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BCBA7-5CCA-E842-8C18-BD68943549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58FF8D4-888C-EE43-8BC8-5679CB7BCA8B}" type="datetimeFigureOut">
              <a:rPr lang="en-US" smtClean="0"/>
              <a:t>15-09-22</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8FF8D4-888C-EE43-8BC8-5679CB7BCA8B}" type="datetimeFigureOut">
              <a:rPr lang="en-US" smtClean="0"/>
              <a:t>15-09-22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D1C59-B8FB-4BC6-84FE-FD700C7CFC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58FF8D4-888C-EE43-8BC8-5679CB7BCA8B}" type="datetimeFigureOut">
              <a:rPr lang="en-US" smtClean="0"/>
              <a:t>15-09-22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BCBA7-5CCA-E842-8C18-BD68943549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58FF8D4-888C-EE43-8BC8-5679CB7BCA8B}" type="datetimeFigureOut">
              <a:rPr lang="en-US" smtClean="0"/>
              <a:t>15-09-22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BCBA7-5CCA-E842-8C18-BD68943549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58FF8D4-888C-EE43-8BC8-5679CB7BCA8B}" type="datetimeFigureOut">
              <a:rPr lang="en-US" smtClean="0"/>
              <a:t>15-09-22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BCBA7-5CCA-E842-8C18-BD68943549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FF8D4-888C-EE43-8BC8-5679CB7BCA8B}" type="datetimeFigureOut">
              <a:rPr lang="en-US" smtClean="0"/>
              <a:t>15-09-22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BCBA7-5CCA-E842-8C18-BD68943549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158FF8D4-888C-EE43-8BC8-5679CB7BCA8B}" type="datetimeFigureOut">
              <a:rPr lang="en-US" smtClean="0"/>
              <a:t>15-09-22</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B3ABCBA7-5CCA-E842-8C18-BD68943549B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158FF8D4-888C-EE43-8BC8-5679CB7BCA8B}" type="datetimeFigureOut">
              <a:rPr lang="en-US" smtClean="0"/>
              <a:t>15-09-22</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B3ABCBA7-5CCA-E842-8C18-BD68943549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 id="2147484034"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Case</a:t>
            </a:r>
            <a:endParaRPr lang="en-US" dirty="0">
              <a:solidFill>
                <a:schemeClr val="bg1"/>
              </a:solidFill>
            </a:endParaRPr>
          </a:p>
        </p:txBody>
      </p:sp>
      <p:sp>
        <p:nvSpPr>
          <p:cNvPr id="3" name="Content Placeholder 2"/>
          <p:cNvSpPr>
            <a:spLocks noGrp="1"/>
          </p:cNvSpPr>
          <p:nvPr>
            <p:ph idx="1"/>
          </p:nvPr>
        </p:nvSpPr>
        <p:spPr>
          <a:xfrm>
            <a:off x="-247814" y="2675965"/>
            <a:ext cx="8625052" cy="4182035"/>
          </a:xfrm>
        </p:spPr>
        <p:txBody>
          <a:bodyPr>
            <a:normAutofit/>
          </a:bodyPr>
          <a:lstStyle/>
          <a:p>
            <a:r>
              <a:rPr lang="en-US" sz="2000" dirty="0" smtClean="0">
                <a:solidFill>
                  <a:schemeClr val="tx1"/>
                </a:solidFill>
              </a:rPr>
              <a:t>On April 18, 2015 renowned sloth owner Christopher McGee was arrested on charges of administering illegal steroids to his prized racing sloth, Lightning. Sloth racing has become the new fad in animal racing, providing a calm, quiet atmosphere when compared to other events such as horse and greyhound racing. Sloth racing has competitive events drawing large crowds, betting pools, and proceeds that benefit wild sloth preservation. Lightning has won several titles, including the Molasses Derby Championship, and raised millions for his wild cousins. Now, due to the allegations against McGee, his titles are at stake. Due to the short life of steroids in a sloth’s system, testing was inconclusive.  </a:t>
            </a:r>
            <a:endParaRPr lang="en-US" sz="2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While the jury is deliberating…</a:t>
            </a:r>
            <a:endParaRPr lang="en-US" dirty="0">
              <a:solidFill>
                <a:schemeClr val="bg1"/>
              </a:solidFill>
            </a:endParaRPr>
          </a:p>
        </p:txBody>
      </p:sp>
      <p:sp>
        <p:nvSpPr>
          <p:cNvPr id="3" name="Content Placeholder 2"/>
          <p:cNvSpPr>
            <a:spLocks noGrp="1"/>
          </p:cNvSpPr>
          <p:nvPr>
            <p:ph idx="1"/>
          </p:nvPr>
        </p:nvSpPr>
        <p:spPr>
          <a:xfrm>
            <a:off x="765174" y="2757141"/>
            <a:ext cx="7923852" cy="3443435"/>
          </a:xfrm>
        </p:spPr>
        <p:txBody>
          <a:bodyPr>
            <a:normAutofit/>
          </a:bodyPr>
          <a:lstStyle/>
          <a:p>
            <a:r>
              <a:rPr lang="en-US" sz="2800" dirty="0" smtClean="0">
                <a:solidFill>
                  <a:schemeClr val="tx1"/>
                </a:solidFill>
              </a:rPr>
              <a:t>How did your group decide what pieces of evidence to keep/discard? Why?</a:t>
            </a:r>
          </a:p>
          <a:p>
            <a:r>
              <a:rPr lang="en-US" sz="2800" dirty="0" smtClean="0">
                <a:solidFill>
                  <a:schemeClr val="tx1"/>
                </a:solidFill>
              </a:rPr>
              <a:t>+/-</a:t>
            </a:r>
          </a:p>
          <a:p>
            <a:pPr>
              <a:buNone/>
            </a:pPr>
            <a:r>
              <a:rPr lang="en-US" sz="2800" dirty="0" smtClean="0">
                <a:solidFill>
                  <a:schemeClr val="tx1"/>
                </a:solidFill>
              </a:rPr>
              <a:t>What went well?</a:t>
            </a:r>
          </a:p>
          <a:p>
            <a:pPr>
              <a:buNone/>
            </a:pPr>
            <a:r>
              <a:rPr lang="en-US" sz="2800" dirty="0" smtClean="0">
                <a:solidFill>
                  <a:schemeClr val="tx1"/>
                </a:solidFill>
              </a:rPr>
              <a:t>What did your group disagree on/debate over? Why?</a:t>
            </a:r>
            <a:endParaRPr lang="en-US" sz="2800"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72</TotalTime>
  <Words>169</Words>
  <Application>Microsoft Macintosh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Habitat</vt:lpstr>
      <vt:lpstr>The Case</vt:lpstr>
      <vt:lpstr>While the jury is deliberating…</vt:lpstr>
    </vt:vector>
  </TitlesOfParts>
  <Company>University of Arizona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dc:title>
  <dc:creator>Melissa Bergeman</dc:creator>
  <cp:lastModifiedBy>Jessica Shumake</cp:lastModifiedBy>
  <cp:revision>2</cp:revision>
  <dcterms:created xsi:type="dcterms:W3CDTF">2015-09-18T18:54:49Z</dcterms:created>
  <dcterms:modified xsi:type="dcterms:W3CDTF">2015-09-22T15:31:05Z</dcterms:modified>
</cp:coreProperties>
</file>