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22" autoAdjust="0"/>
  </p:normalViewPr>
  <p:slideViewPr>
    <p:cSldViewPr>
      <p:cViewPr>
        <p:scale>
          <a:sx n="45" d="100"/>
          <a:sy n="45" d="100"/>
        </p:scale>
        <p:origin x="-54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8554F-ADB8-482C-8BFE-A34B25C09D3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C57E9-BEF3-41F6-90C2-C4C5A7019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2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“Werewolf” instructions: http://www.brenbarn.net/werewolf/rules.html</a:t>
            </a:r>
          </a:p>
          <a:p>
            <a:endParaRPr lang="en-US" dirty="0" smtClean="0"/>
          </a:p>
          <a:p>
            <a:r>
              <a:rPr lang="en-US" dirty="0" smtClean="0"/>
              <a:t>A couple notes: </a:t>
            </a:r>
          </a:p>
          <a:p>
            <a:r>
              <a:rPr lang="en-US" dirty="0" smtClean="0"/>
              <a:t>1.)</a:t>
            </a:r>
            <a:r>
              <a:rPr lang="en-US" baseline="0" dirty="0" smtClean="0"/>
              <a:t> You may want to have students create name tents—especially if you facilitate this activity at the beginning of the new unit.</a:t>
            </a:r>
          </a:p>
          <a:p>
            <a:r>
              <a:rPr lang="en-US" baseline="0" dirty="0" smtClean="0"/>
              <a:t>2.) It can get a little crazy keeping track of a “village” of 25 students. You can opt to have “observers.” Observers could take note of the logical fallacies or argument appeals (both verbal and non-verbal at play).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57E9-BEF3-41F6-90C2-C4C5A70192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7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D26FE4-1771-4B12-A863-684D0EE97795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9CA17F7-B488-4B63-A83D-06B92B03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2400" y="365760"/>
            <a:ext cx="9525000" cy="548640"/>
          </a:xfrm>
        </p:spPr>
        <p:txBody>
          <a:bodyPr/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Activity to (re)introduce Argument: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“werewolf”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096000"/>
            <a:ext cx="9144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 smtClean="0">
                <a:solidFill>
                  <a:srgbClr val="CCB4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Tapping into their funds…</a:t>
            </a:r>
            <a:endParaRPr lang="en-US" sz="4800" dirty="0">
              <a:solidFill>
                <a:srgbClr val="CCB400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aggie!\AppData\Local\Microsoft\Windows\Temporary Internet Files\Content.IE5\RECI4O32\MP90043876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495039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43200" y="2590800"/>
            <a:ext cx="7162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400" u="sng" dirty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You will be given an "Identity”: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292929"/>
              </a:solidFill>
              <a:latin typeface="Century Gothic" pitchFamily="34" charset="0"/>
            </a:endParaRPr>
          </a:p>
          <a:p>
            <a:pPr marL="3314700" lvl="6" indent="-571500">
              <a:buFont typeface="Arial" pitchFamily="34" charset="0"/>
              <a:buChar char="•"/>
            </a:pPr>
            <a:r>
              <a:rPr lang="en-US" sz="2000" dirty="0">
                <a:solidFill>
                  <a:srgbClr val="292929"/>
                </a:solidFill>
                <a:latin typeface="Century Gothic" pitchFamily="34" charset="0"/>
              </a:rPr>
              <a:t>Townsperson </a:t>
            </a:r>
            <a:endParaRPr lang="en-US" sz="2000" dirty="0" smtClean="0">
              <a:solidFill>
                <a:srgbClr val="292929"/>
              </a:solidFill>
              <a:latin typeface="Century Gothic" pitchFamily="34" charset="0"/>
            </a:endParaRPr>
          </a:p>
          <a:p>
            <a:pPr marL="3314700" lvl="6" indent="-5715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92929"/>
                </a:solidFill>
                <a:latin typeface="Century Gothic" pitchFamily="34" charset="0"/>
              </a:rPr>
              <a:t>Werewolf </a:t>
            </a:r>
          </a:p>
          <a:p>
            <a:pPr marL="3314700" lvl="6" indent="-5715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92929"/>
                </a:solidFill>
                <a:latin typeface="Century Gothic" pitchFamily="34" charset="0"/>
              </a:rPr>
              <a:t>Seer</a:t>
            </a:r>
            <a:endParaRPr lang="en-US" sz="2000" dirty="0">
              <a:solidFill>
                <a:srgbClr val="292929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1620560"/>
            <a:ext cx="4572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u="sng" dirty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Objective: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Survive.</a:t>
            </a:r>
            <a:endParaRPr lang="en-US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B05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1.11111E-6 L -0.29115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699760"/>
            <a:ext cx="9144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dirty="0" smtClean="0">
                <a:solidFill>
                  <a:srgbClr val="CCB4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In-class ideas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" y="76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Facilitate “Werewolf” to introduce argument writing.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Re-facilitate “Werewolf” by assigning an argument fallacy to each student (e.g. red herring)</a:t>
            </a:r>
            <a:r>
              <a:rPr lang="en-US" sz="2400" i="1" dirty="0" smtClean="0">
                <a:latin typeface="Century Gothic" pitchFamily="34" charset="0"/>
              </a:rPr>
              <a:t>. </a:t>
            </a:r>
            <a:r>
              <a:rPr lang="en-US" sz="2400" dirty="0" smtClean="0">
                <a:latin typeface="Century Gothic" pitchFamily="34" charset="0"/>
              </a:rPr>
              <a:t>The student will have the opportunity to “enact” that fallacy.</a:t>
            </a:r>
            <a:endParaRPr lang="en-US" sz="2400" i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2921</TotalTime>
  <Words>155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Activity to (re)introduce Argument: “werewolf”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as “expert”</dc:title>
  <dc:creator>Maggie!</dc:creator>
  <cp:lastModifiedBy>McGee, Christina</cp:lastModifiedBy>
  <cp:revision>40</cp:revision>
  <dcterms:created xsi:type="dcterms:W3CDTF">2014-02-13T22:55:13Z</dcterms:created>
  <dcterms:modified xsi:type="dcterms:W3CDTF">2015-09-17T00:40:51Z</dcterms:modified>
</cp:coreProperties>
</file>