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5" Type="http://schemas.openxmlformats.org/officeDocument/2006/relationships/slide" Target="slides/slide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70800"/>
            <a:ext cx="8520599" cy="471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Using at least two sources, draft a well-designed argument on how school lunch programs impact overall student nutrition, health, and school performance.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Be sure to have a claim, beginning, middle, end, evidence, and integration of the various Harris moves.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625" y="1735449"/>
            <a:ext cx="3576600" cy="238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